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7F7BB-0060-7BFD-9501-32826041C8D9}" v="2" dt="2024-06-18T14:53:33.708"/>
    <p1510:client id="{91B77AB3-0E3E-1649-B6E0-6D30378BAB0C}" v="16" dt="2024-06-18T03:34:49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, Zhi" userId="S::zhizheng0889@floridapoly.edu::d8000430-4577-4dd1-94fa-4ce398aed5eb" providerId="AD" clId="Web-{5A87F7BB-0060-7BFD-9501-32826041C8D9}"/>
    <pc:docChg chg="modSld">
      <pc:chgData name="Zheng, Zhi" userId="S::zhizheng0889@floridapoly.edu::d8000430-4577-4dd1-94fa-4ce398aed5eb" providerId="AD" clId="Web-{5A87F7BB-0060-7BFD-9501-32826041C8D9}" dt="2024-06-18T14:53:33.708" v="2" actId="20577"/>
      <pc:docMkLst>
        <pc:docMk/>
      </pc:docMkLst>
      <pc:sldChg chg="modSp">
        <pc:chgData name="Zheng, Zhi" userId="S::zhizheng0889@floridapoly.edu::d8000430-4577-4dd1-94fa-4ce398aed5eb" providerId="AD" clId="Web-{5A87F7BB-0060-7BFD-9501-32826041C8D9}" dt="2024-06-18T14:53:33.708" v="2" actId="20577"/>
        <pc:sldMkLst>
          <pc:docMk/>
          <pc:sldMk cId="0" sldId="291"/>
        </pc:sldMkLst>
        <pc:spChg chg="mod">
          <ac:chgData name="Zheng, Zhi" userId="S::zhizheng0889@floridapoly.edu::d8000430-4577-4dd1-94fa-4ce398aed5eb" providerId="AD" clId="Web-{5A87F7BB-0060-7BFD-9501-32826041C8D9}" dt="2024-06-18T14:53:33.708" v="2" actId="20577"/>
          <ac:spMkLst>
            <pc:docMk/>
            <pc:sldMk cId="0" sldId="291"/>
            <ac:spMk id="388" creationId="{00000000-0000-0000-0000-000000000000}"/>
          </ac:spMkLst>
        </pc:spChg>
      </pc:sldChg>
    </pc:docChg>
  </pc:docChgLst>
  <pc:docChgLst>
    <pc:chgData name="Zheng, Zhi" userId="S::zhizheng0889@floridapoly.edu::d8000430-4577-4dd1-94fa-4ce398aed5eb" providerId="AD" clId="Web-{91B77AB3-0E3E-1649-B6E0-6D30378BAB0C}"/>
    <pc:docChg chg="addSld delSld modSld">
      <pc:chgData name="Zheng, Zhi" userId="S::zhizheng0889@floridapoly.edu::d8000430-4577-4dd1-94fa-4ce398aed5eb" providerId="AD" clId="Web-{91B77AB3-0E3E-1649-B6E0-6D30378BAB0C}" dt="2024-06-18T03:34:53.689" v="17"/>
      <pc:docMkLst>
        <pc:docMk/>
      </pc:docMkLst>
      <pc:sldChg chg="addSp delSp modSp new mod setBg modClrScheme chgLayout">
        <pc:chgData name="Zheng, Zhi" userId="S::zhizheng0889@floridapoly.edu::d8000430-4577-4dd1-94fa-4ce398aed5eb" providerId="AD" clId="Web-{91B77AB3-0E3E-1649-B6E0-6D30378BAB0C}" dt="2024-06-18T03:34:53.689" v="17"/>
        <pc:sldMkLst>
          <pc:docMk/>
          <pc:sldMk cId="1408533116" sldId="295"/>
        </pc:sldMkLst>
        <pc:spChg chg="mod or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2" creationId="{62D6A06E-9040-3C0C-D435-7A6F317220CA}"/>
          </ac:spMkLst>
        </pc:spChg>
        <pc:spChg chg="del">
          <ac:chgData name="Zheng, Zhi" userId="S::zhizheng0889@floridapoly.edu::d8000430-4577-4dd1-94fa-4ce398aed5eb" providerId="AD" clId="Web-{91B77AB3-0E3E-1649-B6E0-6D30378BAB0C}" dt="2024-06-18T03:28:54.024" v="4"/>
          <ac:spMkLst>
            <pc:docMk/>
            <pc:sldMk cId="1408533116" sldId="295"/>
            <ac:spMk id="3" creationId="{2E4CCA96-E1C7-DEEB-E85F-8D3F27CC65FB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7" creationId="{6F5A5072-7B47-4D32-B52A-4EBBF590B8A5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29:00.883" v="6"/>
          <ac:spMkLst>
            <pc:docMk/>
            <pc:sldMk cId="1408533116" sldId="295"/>
            <ac:spMk id="9" creationId="{A3363022-C969-41E9-8EB2-E4C94908C1FA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29:00.883" v="6"/>
          <ac:spMkLst>
            <pc:docMk/>
            <pc:sldMk cId="1408533116" sldId="295"/>
            <ac:spMk id="11" creationId="{8D1AD6B3-BE88-4CEB-BA17-790657CC4729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15" creationId="{DC631C0B-6DA6-4E57-8231-CE32B3434A7E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17" creationId="{C29501E6-A978-4A61-9689-9085AF97A53A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18" creationId="{9715DAF0-AE1B-46C9-8A6B-DB2AA05AB91D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19" creationId="{6016219D-510E-4184-9090-6D5578A87BD1}"/>
          </ac:spMkLst>
        </pc:spChg>
        <pc:spChg chg="add del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20" creationId="{AFF4A713-7B75-4B21-90D7-5AB19547C728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25" creationId="{49B447FE-DDA9-4B30-828A-59FC569124E2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27" creationId="{C3D487F7-9050-4871-B351-34A72ADB296C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29" creationId="{F43C27DD-EF6A-4C48-9669-C2970E71A814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31" creationId="{05A1AA86-B7E6-4C02-AA34-F1A25CD4CCBD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33" creationId="{86C3B9CB-4E48-4726-B7B9-9E02F71B150F}"/>
          </ac:spMkLst>
        </pc:spChg>
        <pc:spChg chg="add">
          <ac:chgData name="Zheng, Zhi" userId="S::zhizheng0889@floridapoly.edu::d8000430-4577-4dd1-94fa-4ce398aed5eb" providerId="AD" clId="Web-{91B77AB3-0E3E-1649-B6E0-6D30378BAB0C}" dt="2024-06-18T03:34:53.689" v="17"/>
          <ac:spMkLst>
            <pc:docMk/>
            <pc:sldMk cId="1408533116" sldId="295"/>
            <ac:spMk id="35" creationId="{C84384FE-1C88-4CAA-8FB8-2313A3AE734D}"/>
          </ac:spMkLst>
        </pc:spChg>
        <pc:grpChg chg="add del">
          <ac:chgData name="Zheng, Zhi" userId="S::zhizheng0889@floridapoly.edu::d8000430-4577-4dd1-94fa-4ce398aed5eb" providerId="AD" clId="Web-{91B77AB3-0E3E-1649-B6E0-6D30378BAB0C}" dt="2024-06-18T03:29:00.883" v="6"/>
          <ac:grpSpMkLst>
            <pc:docMk/>
            <pc:sldMk cId="1408533116" sldId="295"/>
            <ac:grpSpMk id="13" creationId="{89D1390B-7E13-4B4F-9CB2-391063412E54}"/>
          </ac:grpSpMkLst>
        </pc:grpChg>
        <pc:picChg chg="add mod">
          <ac:chgData name="Zheng, Zhi" userId="S::zhizheng0889@floridapoly.edu::d8000430-4577-4dd1-94fa-4ce398aed5eb" providerId="AD" clId="Web-{91B77AB3-0E3E-1649-B6E0-6D30378BAB0C}" dt="2024-06-18T03:34:53.689" v="17"/>
          <ac:picMkLst>
            <pc:docMk/>
            <pc:sldMk cId="1408533116" sldId="295"/>
            <ac:picMk id="4" creationId="{FD6AA09F-F509-6E1B-B45D-2470F83F0941}"/>
          </ac:picMkLst>
        </pc:picChg>
        <pc:picChg chg="add del">
          <ac:chgData name="Zheng, Zhi" userId="S::zhizheng0889@floridapoly.edu::d8000430-4577-4dd1-94fa-4ce398aed5eb" providerId="AD" clId="Web-{91B77AB3-0E3E-1649-B6E0-6D30378BAB0C}" dt="2024-06-18T03:29:00.883" v="6"/>
          <ac:picMkLst>
            <pc:docMk/>
            <pc:sldMk cId="1408533116" sldId="295"/>
            <ac:picMk id="6" creationId="{B4E34B75-413B-C119-20FF-E2C27B92A822}"/>
          </ac:picMkLst>
        </pc:picChg>
      </pc:sldChg>
      <pc:sldChg chg="new del">
        <pc:chgData name="Zheng, Zhi" userId="S::zhizheng0889@floridapoly.edu::d8000430-4577-4dd1-94fa-4ce398aed5eb" providerId="AD" clId="Web-{91B77AB3-0E3E-1649-B6E0-6D30378BAB0C}" dt="2024-06-18T03:33:48.875" v="11"/>
        <pc:sldMkLst>
          <pc:docMk/>
          <pc:sldMk cId="924882053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114C0-F6F0-4ABB-9A53-888D94E3AF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90F936-E9E2-4AB2-8F30-9B24C27F5D81}">
      <dgm:prSet/>
      <dgm:spPr/>
      <dgm:t>
        <a:bodyPr/>
        <a:lstStyle/>
        <a:p>
          <a:r>
            <a:rPr lang="en-US" b="0" i="0"/>
            <a:t>Person</a:t>
          </a:r>
          <a:endParaRPr lang="en-US"/>
        </a:p>
      </dgm:t>
    </dgm:pt>
    <dgm:pt modelId="{862EF789-F761-4ECE-97D0-ACF74C05CBBE}" type="parTrans" cxnId="{204D2A44-8C9B-4CBF-9653-43AEA49ED145}">
      <dgm:prSet/>
      <dgm:spPr/>
      <dgm:t>
        <a:bodyPr/>
        <a:lstStyle/>
        <a:p>
          <a:endParaRPr lang="en-US"/>
        </a:p>
      </dgm:t>
    </dgm:pt>
    <dgm:pt modelId="{09056AA2-41FC-47BD-84BC-917F54C65D00}" type="sibTrans" cxnId="{204D2A44-8C9B-4CBF-9653-43AEA49ED145}">
      <dgm:prSet/>
      <dgm:spPr/>
      <dgm:t>
        <a:bodyPr/>
        <a:lstStyle/>
        <a:p>
          <a:endParaRPr lang="en-US"/>
        </a:p>
      </dgm:t>
    </dgm:pt>
    <dgm:pt modelId="{DF2BF64E-472A-4C03-A53E-FAA8A6A997B9}">
      <dgm:prSet/>
      <dgm:spPr/>
      <dgm:t>
        <a:bodyPr/>
        <a:lstStyle/>
        <a:p>
          <a:r>
            <a:rPr lang="en-US" b="0" i="0"/>
            <a:t>Driver</a:t>
          </a:r>
          <a:endParaRPr lang="en-US"/>
        </a:p>
      </dgm:t>
    </dgm:pt>
    <dgm:pt modelId="{87471817-C826-41E4-B422-ADCFC3A5CCFC}" type="parTrans" cxnId="{180ACE09-A25B-4D25-AD4F-D38530AEF610}">
      <dgm:prSet/>
      <dgm:spPr/>
      <dgm:t>
        <a:bodyPr/>
        <a:lstStyle/>
        <a:p>
          <a:endParaRPr lang="en-US"/>
        </a:p>
      </dgm:t>
    </dgm:pt>
    <dgm:pt modelId="{6362DE55-3D19-43AE-AA76-F49FFF8EE698}" type="sibTrans" cxnId="{180ACE09-A25B-4D25-AD4F-D38530AEF610}">
      <dgm:prSet/>
      <dgm:spPr/>
      <dgm:t>
        <a:bodyPr/>
        <a:lstStyle/>
        <a:p>
          <a:endParaRPr lang="en-US"/>
        </a:p>
      </dgm:t>
    </dgm:pt>
    <dgm:pt modelId="{097CC7A4-8CBB-424D-9C2B-F409F5F12240}">
      <dgm:prSet/>
      <dgm:spPr/>
      <dgm:t>
        <a:bodyPr/>
        <a:lstStyle/>
        <a:p>
          <a:r>
            <a:rPr lang="en-US" b="0" i="0"/>
            <a:t>Administrator</a:t>
          </a:r>
          <a:endParaRPr lang="en-US"/>
        </a:p>
      </dgm:t>
    </dgm:pt>
    <dgm:pt modelId="{8BC3AB3C-04FF-40BD-BA98-A76933A122D1}" type="parTrans" cxnId="{205C6934-3F1B-41C8-9B9F-4A0CBDAA24CA}">
      <dgm:prSet/>
      <dgm:spPr/>
      <dgm:t>
        <a:bodyPr/>
        <a:lstStyle/>
        <a:p>
          <a:endParaRPr lang="en-US"/>
        </a:p>
      </dgm:t>
    </dgm:pt>
    <dgm:pt modelId="{C2C1AE63-0703-4320-B381-0011F8D94BFF}" type="sibTrans" cxnId="{205C6934-3F1B-41C8-9B9F-4A0CBDAA24CA}">
      <dgm:prSet/>
      <dgm:spPr/>
      <dgm:t>
        <a:bodyPr/>
        <a:lstStyle/>
        <a:p>
          <a:endParaRPr lang="en-US"/>
        </a:p>
      </dgm:t>
    </dgm:pt>
    <dgm:pt modelId="{E0EB3485-E77D-4C9D-A5F1-E40A1CFEF3A0}">
      <dgm:prSet/>
      <dgm:spPr/>
      <dgm:t>
        <a:bodyPr/>
        <a:lstStyle/>
        <a:p>
          <a:r>
            <a:rPr lang="en-US" b="0" i="0"/>
            <a:t>Dispatcher</a:t>
          </a:r>
          <a:endParaRPr lang="en-US"/>
        </a:p>
      </dgm:t>
    </dgm:pt>
    <dgm:pt modelId="{CC85346B-F48C-4F77-B33A-C6AC7D3F3191}" type="parTrans" cxnId="{EE050F9B-8FE3-4928-94FC-EC2D65F5240A}">
      <dgm:prSet/>
      <dgm:spPr/>
      <dgm:t>
        <a:bodyPr/>
        <a:lstStyle/>
        <a:p>
          <a:endParaRPr lang="en-US"/>
        </a:p>
      </dgm:t>
    </dgm:pt>
    <dgm:pt modelId="{7D78C95E-DCDD-4BED-8930-C5942A0210A6}" type="sibTrans" cxnId="{EE050F9B-8FE3-4928-94FC-EC2D65F5240A}">
      <dgm:prSet/>
      <dgm:spPr/>
      <dgm:t>
        <a:bodyPr/>
        <a:lstStyle/>
        <a:p>
          <a:endParaRPr lang="en-US"/>
        </a:p>
      </dgm:t>
    </dgm:pt>
    <dgm:pt modelId="{B25C6043-EECC-42E6-B0AA-9276B0661D38}">
      <dgm:prSet/>
      <dgm:spPr/>
      <dgm:t>
        <a:bodyPr/>
        <a:lstStyle/>
        <a:p>
          <a:r>
            <a:rPr lang="en-US" b="0" i="0"/>
            <a:t>Customer</a:t>
          </a:r>
          <a:endParaRPr lang="en-US"/>
        </a:p>
      </dgm:t>
    </dgm:pt>
    <dgm:pt modelId="{306DBAC6-BFD0-44EC-A60B-A227909396AE}" type="parTrans" cxnId="{342AE4A5-DA9C-41E3-A5FB-DCC4F2F2188C}">
      <dgm:prSet/>
      <dgm:spPr/>
      <dgm:t>
        <a:bodyPr/>
        <a:lstStyle/>
        <a:p>
          <a:endParaRPr lang="en-US"/>
        </a:p>
      </dgm:t>
    </dgm:pt>
    <dgm:pt modelId="{89477F15-FDF0-4E01-BDF4-D2B55934F11E}" type="sibTrans" cxnId="{342AE4A5-DA9C-41E3-A5FB-DCC4F2F2188C}">
      <dgm:prSet/>
      <dgm:spPr/>
      <dgm:t>
        <a:bodyPr/>
        <a:lstStyle/>
        <a:p>
          <a:endParaRPr lang="en-US"/>
        </a:p>
      </dgm:t>
    </dgm:pt>
    <dgm:pt modelId="{9BF15C36-67A5-4BFA-846B-3191C765E2BE}">
      <dgm:prSet/>
      <dgm:spPr/>
      <dgm:t>
        <a:bodyPr/>
        <a:lstStyle/>
        <a:p>
          <a:r>
            <a:rPr lang="en-US" b="0" i="0"/>
            <a:t>Order</a:t>
          </a:r>
          <a:endParaRPr lang="en-US"/>
        </a:p>
      </dgm:t>
    </dgm:pt>
    <dgm:pt modelId="{B8095E02-3E3B-41E3-A2C3-8FC49A399FF0}" type="parTrans" cxnId="{F4779890-4C80-44E7-B7A6-76E9B8B65067}">
      <dgm:prSet/>
      <dgm:spPr/>
      <dgm:t>
        <a:bodyPr/>
        <a:lstStyle/>
        <a:p>
          <a:endParaRPr lang="en-US"/>
        </a:p>
      </dgm:t>
    </dgm:pt>
    <dgm:pt modelId="{8C75BA57-5194-4F6A-BD19-55FC0A1D5F0F}" type="sibTrans" cxnId="{F4779890-4C80-44E7-B7A6-76E9B8B65067}">
      <dgm:prSet/>
      <dgm:spPr/>
      <dgm:t>
        <a:bodyPr/>
        <a:lstStyle/>
        <a:p>
          <a:endParaRPr lang="en-US"/>
        </a:p>
      </dgm:t>
    </dgm:pt>
    <dgm:pt modelId="{1B6F8D08-F7B3-4B54-9A1F-41FA3A758070}">
      <dgm:prSet/>
      <dgm:spPr/>
      <dgm:t>
        <a:bodyPr/>
        <a:lstStyle/>
        <a:p>
          <a:r>
            <a:rPr lang="en-US" b="0" i="0"/>
            <a:t>Warehouse</a:t>
          </a:r>
          <a:endParaRPr lang="en-US"/>
        </a:p>
      </dgm:t>
    </dgm:pt>
    <dgm:pt modelId="{E3BB519E-DF8B-4B6D-B2DC-727B69C64716}" type="parTrans" cxnId="{AA3945B1-61BC-4E66-8B65-8D568489BC28}">
      <dgm:prSet/>
      <dgm:spPr/>
      <dgm:t>
        <a:bodyPr/>
        <a:lstStyle/>
        <a:p>
          <a:endParaRPr lang="en-US"/>
        </a:p>
      </dgm:t>
    </dgm:pt>
    <dgm:pt modelId="{2905F3F6-70A2-420C-B548-197323EB2E6A}" type="sibTrans" cxnId="{AA3945B1-61BC-4E66-8B65-8D568489BC28}">
      <dgm:prSet/>
      <dgm:spPr/>
      <dgm:t>
        <a:bodyPr/>
        <a:lstStyle/>
        <a:p>
          <a:endParaRPr lang="en-US"/>
        </a:p>
      </dgm:t>
    </dgm:pt>
    <dgm:pt modelId="{5C0FA165-6B89-4F43-A46C-9F24EB05CBB0}">
      <dgm:prSet/>
      <dgm:spPr/>
      <dgm:t>
        <a:bodyPr/>
        <a:lstStyle/>
        <a:p>
          <a:r>
            <a:rPr lang="en-US" b="0" i="0"/>
            <a:t>Inventory</a:t>
          </a:r>
          <a:endParaRPr lang="en-US"/>
        </a:p>
      </dgm:t>
    </dgm:pt>
    <dgm:pt modelId="{14278108-9C4B-441A-A2B9-D2EDBD3FA41E}" type="parTrans" cxnId="{3198880E-C120-4B83-81B0-3AC372BF30F2}">
      <dgm:prSet/>
      <dgm:spPr/>
      <dgm:t>
        <a:bodyPr/>
        <a:lstStyle/>
        <a:p>
          <a:endParaRPr lang="en-US"/>
        </a:p>
      </dgm:t>
    </dgm:pt>
    <dgm:pt modelId="{90EB30CB-22D7-443C-83A7-74C8EA5BA0F1}" type="sibTrans" cxnId="{3198880E-C120-4B83-81B0-3AC372BF30F2}">
      <dgm:prSet/>
      <dgm:spPr/>
      <dgm:t>
        <a:bodyPr/>
        <a:lstStyle/>
        <a:p>
          <a:endParaRPr lang="en-US"/>
        </a:p>
      </dgm:t>
    </dgm:pt>
    <dgm:pt modelId="{8B9BBF33-1FDC-41D6-B651-09FA8B3606F3}">
      <dgm:prSet/>
      <dgm:spPr/>
      <dgm:t>
        <a:bodyPr/>
        <a:lstStyle/>
        <a:p>
          <a:r>
            <a:rPr lang="en-US" b="0" i="0"/>
            <a:t>Shipment</a:t>
          </a:r>
          <a:endParaRPr lang="en-US"/>
        </a:p>
      </dgm:t>
    </dgm:pt>
    <dgm:pt modelId="{8EC9C491-8556-4487-818F-C8FE3BBFEB6D}" type="parTrans" cxnId="{51E91086-55DD-4331-8B2C-5BE5289431C5}">
      <dgm:prSet/>
      <dgm:spPr/>
      <dgm:t>
        <a:bodyPr/>
        <a:lstStyle/>
        <a:p>
          <a:endParaRPr lang="en-US"/>
        </a:p>
      </dgm:t>
    </dgm:pt>
    <dgm:pt modelId="{845850BB-F1FE-41B8-A1C0-856C9C29F49B}" type="sibTrans" cxnId="{51E91086-55DD-4331-8B2C-5BE5289431C5}">
      <dgm:prSet/>
      <dgm:spPr/>
      <dgm:t>
        <a:bodyPr/>
        <a:lstStyle/>
        <a:p>
          <a:endParaRPr lang="en-US"/>
        </a:p>
      </dgm:t>
    </dgm:pt>
    <dgm:pt modelId="{66B30799-E348-4AC9-A9BF-820A58D2A697}">
      <dgm:prSet/>
      <dgm:spPr/>
      <dgm:t>
        <a:bodyPr/>
        <a:lstStyle/>
        <a:p>
          <a:r>
            <a:rPr lang="en-US" b="0" i="0"/>
            <a:t>Stop</a:t>
          </a:r>
          <a:endParaRPr lang="en-US"/>
        </a:p>
      </dgm:t>
    </dgm:pt>
    <dgm:pt modelId="{E82DDF1F-9869-4A05-9A5C-D5914F962D63}" type="parTrans" cxnId="{DE4BAD22-86DE-4BF8-8C91-C996AA7047FA}">
      <dgm:prSet/>
      <dgm:spPr/>
      <dgm:t>
        <a:bodyPr/>
        <a:lstStyle/>
        <a:p>
          <a:endParaRPr lang="en-US"/>
        </a:p>
      </dgm:t>
    </dgm:pt>
    <dgm:pt modelId="{669F236F-10C9-4588-B969-338D891B93A5}" type="sibTrans" cxnId="{DE4BAD22-86DE-4BF8-8C91-C996AA7047FA}">
      <dgm:prSet/>
      <dgm:spPr/>
      <dgm:t>
        <a:bodyPr/>
        <a:lstStyle/>
        <a:p>
          <a:endParaRPr lang="en-US"/>
        </a:p>
      </dgm:t>
    </dgm:pt>
    <dgm:pt modelId="{25454016-86C4-4DDD-924D-9B97337754B3}">
      <dgm:prSet/>
      <dgm:spPr/>
      <dgm:t>
        <a:bodyPr/>
        <a:lstStyle/>
        <a:p>
          <a:r>
            <a:rPr lang="en-US" b="0" i="0"/>
            <a:t>Vehicle</a:t>
          </a:r>
          <a:endParaRPr lang="en-US"/>
        </a:p>
      </dgm:t>
    </dgm:pt>
    <dgm:pt modelId="{E753B146-2142-40D1-80CA-58EBD39AA5C1}" type="parTrans" cxnId="{EFA60669-1AAE-41D5-8E85-CA541DA4CFF4}">
      <dgm:prSet/>
      <dgm:spPr/>
      <dgm:t>
        <a:bodyPr/>
        <a:lstStyle/>
        <a:p>
          <a:endParaRPr lang="en-US"/>
        </a:p>
      </dgm:t>
    </dgm:pt>
    <dgm:pt modelId="{B9F0FDB8-7E5D-42A0-ADD2-4306AB5ECC6C}" type="sibTrans" cxnId="{EFA60669-1AAE-41D5-8E85-CA541DA4CFF4}">
      <dgm:prSet/>
      <dgm:spPr/>
      <dgm:t>
        <a:bodyPr/>
        <a:lstStyle/>
        <a:p>
          <a:endParaRPr lang="en-US"/>
        </a:p>
      </dgm:t>
    </dgm:pt>
    <dgm:pt modelId="{8E262325-E546-4D21-BA48-3D2CBCAD4087}">
      <dgm:prSet/>
      <dgm:spPr/>
      <dgm:t>
        <a:bodyPr/>
        <a:lstStyle/>
        <a:p>
          <a:r>
            <a:rPr lang="en-US" b="0" i="0"/>
            <a:t>Route</a:t>
          </a:r>
          <a:endParaRPr lang="en-US"/>
        </a:p>
      </dgm:t>
    </dgm:pt>
    <dgm:pt modelId="{5B74C02F-AF13-4319-8A9B-BCE6FEBD26B4}" type="parTrans" cxnId="{08534C6C-D589-4810-A9C1-8CB5ED92E2F3}">
      <dgm:prSet/>
      <dgm:spPr/>
      <dgm:t>
        <a:bodyPr/>
        <a:lstStyle/>
        <a:p>
          <a:endParaRPr lang="en-US"/>
        </a:p>
      </dgm:t>
    </dgm:pt>
    <dgm:pt modelId="{9F327E5A-59E3-476A-ABF6-2D8715BA0889}" type="sibTrans" cxnId="{08534C6C-D589-4810-A9C1-8CB5ED92E2F3}">
      <dgm:prSet/>
      <dgm:spPr/>
      <dgm:t>
        <a:bodyPr/>
        <a:lstStyle/>
        <a:p>
          <a:endParaRPr lang="en-US"/>
        </a:p>
      </dgm:t>
    </dgm:pt>
    <dgm:pt modelId="{5258404B-9F21-4DF6-8F3E-EB68009F68A8}" type="pres">
      <dgm:prSet presAssocID="{D72114C0-F6F0-4ABB-9A53-888D94E3AFFA}" presName="diagram" presStyleCnt="0">
        <dgm:presLayoutVars>
          <dgm:dir/>
          <dgm:resizeHandles val="exact"/>
        </dgm:presLayoutVars>
      </dgm:prSet>
      <dgm:spPr/>
    </dgm:pt>
    <dgm:pt modelId="{FE155D33-A9E1-4F54-B60D-D4198796F8D8}" type="pres">
      <dgm:prSet presAssocID="{1490F936-E9E2-4AB2-8F30-9B24C27F5D81}" presName="node" presStyleLbl="node1" presStyleIdx="0" presStyleCnt="12">
        <dgm:presLayoutVars>
          <dgm:bulletEnabled val="1"/>
        </dgm:presLayoutVars>
      </dgm:prSet>
      <dgm:spPr/>
    </dgm:pt>
    <dgm:pt modelId="{9D672656-4AFE-4C26-B78E-D33EB3B3A918}" type="pres">
      <dgm:prSet presAssocID="{09056AA2-41FC-47BD-84BC-917F54C65D00}" presName="sibTrans" presStyleCnt="0"/>
      <dgm:spPr/>
    </dgm:pt>
    <dgm:pt modelId="{F1381905-E4E6-45E0-8BC0-69AAAED874BD}" type="pres">
      <dgm:prSet presAssocID="{DF2BF64E-472A-4C03-A53E-FAA8A6A997B9}" presName="node" presStyleLbl="node1" presStyleIdx="1" presStyleCnt="12">
        <dgm:presLayoutVars>
          <dgm:bulletEnabled val="1"/>
        </dgm:presLayoutVars>
      </dgm:prSet>
      <dgm:spPr/>
    </dgm:pt>
    <dgm:pt modelId="{AECD410C-3D9C-4B07-8C1F-F9497CEC87F2}" type="pres">
      <dgm:prSet presAssocID="{6362DE55-3D19-43AE-AA76-F49FFF8EE698}" presName="sibTrans" presStyleCnt="0"/>
      <dgm:spPr/>
    </dgm:pt>
    <dgm:pt modelId="{4BD5F516-963F-44E1-B434-C3A6FFFF09D3}" type="pres">
      <dgm:prSet presAssocID="{097CC7A4-8CBB-424D-9C2B-F409F5F12240}" presName="node" presStyleLbl="node1" presStyleIdx="2" presStyleCnt="12">
        <dgm:presLayoutVars>
          <dgm:bulletEnabled val="1"/>
        </dgm:presLayoutVars>
      </dgm:prSet>
      <dgm:spPr/>
    </dgm:pt>
    <dgm:pt modelId="{8F521803-2590-4C1A-9FA8-346ADEB6BC04}" type="pres">
      <dgm:prSet presAssocID="{C2C1AE63-0703-4320-B381-0011F8D94BFF}" presName="sibTrans" presStyleCnt="0"/>
      <dgm:spPr/>
    </dgm:pt>
    <dgm:pt modelId="{04D0A551-1A44-4AB0-A241-464F1D202F16}" type="pres">
      <dgm:prSet presAssocID="{E0EB3485-E77D-4C9D-A5F1-E40A1CFEF3A0}" presName="node" presStyleLbl="node1" presStyleIdx="3" presStyleCnt="12">
        <dgm:presLayoutVars>
          <dgm:bulletEnabled val="1"/>
        </dgm:presLayoutVars>
      </dgm:prSet>
      <dgm:spPr/>
    </dgm:pt>
    <dgm:pt modelId="{A4CFDEDD-A3B8-4650-A6D1-90F1705BC622}" type="pres">
      <dgm:prSet presAssocID="{7D78C95E-DCDD-4BED-8930-C5942A0210A6}" presName="sibTrans" presStyleCnt="0"/>
      <dgm:spPr/>
    </dgm:pt>
    <dgm:pt modelId="{5D1AC78B-0DAE-4A54-BFA1-5A4E5D12A184}" type="pres">
      <dgm:prSet presAssocID="{B25C6043-EECC-42E6-B0AA-9276B0661D38}" presName="node" presStyleLbl="node1" presStyleIdx="4" presStyleCnt="12">
        <dgm:presLayoutVars>
          <dgm:bulletEnabled val="1"/>
        </dgm:presLayoutVars>
      </dgm:prSet>
      <dgm:spPr/>
    </dgm:pt>
    <dgm:pt modelId="{9BA215D9-4BF2-4DCE-9EB6-18F31B486734}" type="pres">
      <dgm:prSet presAssocID="{89477F15-FDF0-4E01-BDF4-D2B55934F11E}" presName="sibTrans" presStyleCnt="0"/>
      <dgm:spPr/>
    </dgm:pt>
    <dgm:pt modelId="{D86D6FAE-DD22-4754-8D71-34B3FF921BF1}" type="pres">
      <dgm:prSet presAssocID="{9BF15C36-67A5-4BFA-846B-3191C765E2BE}" presName="node" presStyleLbl="node1" presStyleIdx="5" presStyleCnt="12">
        <dgm:presLayoutVars>
          <dgm:bulletEnabled val="1"/>
        </dgm:presLayoutVars>
      </dgm:prSet>
      <dgm:spPr/>
    </dgm:pt>
    <dgm:pt modelId="{38785E99-C83D-4820-B6F1-7F65E817B07B}" type="pres">
      <dgm:prSet presAssocID="{8C75BA57-5194-4F6A-BD19-55FC0A1D5F0F}" presName="sibTrans" presStyleCnt="0"/>
      <dgm:spPr/>
    </dgm:pt>
    <dgm:pt modelId="{8B6C14FE-9F31-4CF9-A7C7-68493C808F2F}" type="pres">
      <dgm:prSet presAssocID="{1B6F8D08-F7B3-4B54-9A1F-41FA3A758070}" presName="node" presStyleLbl="node1" presStyleIdx="6" presStyleCnt="12">
        <dgm:presLayoutVars>
          <dgm:bulletEnabled val="1"/>
        </dgm:presLayoutVars>
      </dgm:prSet>
      <dgm:spPr/>
    </dgm:pt>
    <dgm:pt modelId="{92A7CFED-357F-4072-B870-8E2305387F6F}" type="pres">
      <dgm:prSet presAssocID="{2905F3F6-70A2-420C-B548-197323EB2E6A}" presName="sibTrans" presStyleCnt="0"/>
      <dgm:spPr/>
    </dgm:pt>
    <dgm:pt modelId="{C772452C-FA2B-40CF-9563-338C0DDFC454}" type="pres">
      <dgm:prSet presAssocID="{5C0FA165-6B89-4F43-A46C-9F24EB05CBB0}" presName="node" presStyleLbl="node1" presStyleIdx="7" presStyleCnt="12">
        <dgm:presLayoutVars>
          <dgm:bulletEnabled val="1"/>
        </dgm:presLayoutVars>
      </dgm:prSet>
      <dgm:spPr/>
    </dgm:pt>
    <dgm:pt modelId="{03326472-CD7E-4858-9376-061287463D4B}" type="pres">
      <dgm:prSet presAssocID="{90EB30CB-22D7-443C-83A7-74C8EA5BA0F1}" presName="sibTrans" presStyleCnt="0"/>
      <dgm:spPr/>
    </dgm:pt>
    <dgm:pt modelId="{7173A092-711C-4ECC-A7A7-8E801CD78D25}" type="pres">
      <dgm:prSet presAssocID="{8B9BBF33-1FDC-41D6-B651-09FA8B3606F3}" presName="node" presStyleLbl="node1" presStyleIdx="8" presStyleCnt="12">
        <dgm:presLayoutVars>
          <dgm:bulletEnabled val="1"/>
        </dgm:presLayoutVars>
      </dgm:prSet>
      <dgm:spPr/>
    </dgm:pt>
    <dgm:pt modelId="{170510A4-FCFE-4304-833F-06D47FB239F6}" type="pres">
      <dgm:prSet presAssocID="{845850BB-F1FE-41B8-A1C0-856C9C29F49B}" presName="sibTrans" presStyleCnt="0"/>
      <dgm:spPr/>
    </dgm:pt>
    <dgm:pt modelId="{5EC2AAF5-0657-4AA7-A4B4-B87B793D1993}" type="pres">
      <dgm:prSet presAssocID="{66B30799-E348-4AC9-A9BF-820A58D2A697}" presName="node" presStyleLbl="node1" presStyleIdx="9" presStyleCnt="12">
        <dgm:presLayoutVars>
          <dgm:bulletEnabled val="1"/>
        </dgm:presLayoutVars>
      </dgm:prSet>
      <dgm:spPr/>
    </dgm:pt>
    <dgm:pt modelId="{048B3EEB-A517-487B-9693-167931098E7D}" type="pres">
      <dgm:prSet presAssocID="{669F236F-10C9-4588-B969-338D891B93A5}" presName="sibTrans" presStyleCnt="0"/>
      <dgm:spPr/>
    </dgm:pt>
    <dgm:pt modelId="{BC9A4397-295F-4983-8333-C161A2F9400A}" type="pres">
      <dgm:prSet presAssocID="{25454016-86C4-4DDD-924D-9B97337754B3}" presName="node" presStyleLbl="node1" presStyleIdx="10" presStyleCnt="12">
        <dgm:presLayoutVars>
          <dgm:bulletEnabled val="1"/>
        </dgm:presLayoutVars>
      </dgm:prSet>
      <dgm:spPr/>
    </dgm:pt>
    <dgm:pt modelId="{7B5FC49E-B554-4F1B-A755-E7F7B10AA21B}" type="pres">
      <dgm:prSet presAssocID="{B9F0FDB8-7E5D-42A0-ADD2-4306AB5ECC6C}" presName="sibTrans" presStyleCnt="0"/>
      <dgm:spPr/>
    </dgm:pt>
    <dgm:pt modelId="{16AC51C0-52D0-46BC-853C-C818C811242C}" type="pres">
      <dgm:prSet presAssocID="{8E262325-E546-4D21-BA48-3D2CBCAD4087}" presName="node" presStyleLbl="node1" presStyleIdx="11" presStyleCnt="12">
        <dgm:presLayoutVars>
          <dgm:bulletEnabled val="1"/>
        </dgm:presLayoutVars>
      </dgm:prSet>
      <dgm:spPr/>
    </dgm:pt>
  </dgm:ptLst>
  <dgm:cxnLst>
    <dgm:cxn modelId="{180ACE09-A25B-4D25-AD4F-D38530AEF610}" srcId="{D72114C0-F6F0-4ABB-9A53-888D94E3AFFA}" destId="{DF2BF64E-472A-4C03-A53E-FAA8A6A997B9}" srcOrd="1" destOrd="0" parTransId="{87471817-C826-41E4-B422-ADCFC3A5CCFC}" sibTransId="{6362DE55-3D19-43AE-AA76-F49FFF8EE698}"/>
    <dgm:cxn modelId="{3198880E-C120-4B83-81B0-3AC372BF30F2}" srcId="{D72114C0-F6F0-4ABB-9A53-888D94E3AFFA}" destId="{5C0FA165-6B89-4F43-A46C-9F24EB05CBB0}" srcOrd="7" destOrd="0" parTransId="{14278108-9C4B-441A-A2B9-D2EDBD3FA41E}" sibTransId="{90EB30CB-22D7-443C-83A7-74C8EA5BA0F1}"/>
    <dgm:cxn modelId="{86659615-5101-484F-8830-0F1E1676F817}" type="presOf" srcId="{9BF15C36-67A5-4BFA-846B-3191C765E2BE}" destId="{D86D6FAE-DD22-4754-8D71-34B3FF921BF1}" srcOrd="0" destOrd="0" presId="urn:microsoft.com/office/officeart/2005/8/layout/default"/>
    <dgm:cxn modelId="{718F361A-A935-49AA-A7AF-72A7659A993E}" type="presOf" srcId="{E0EB3485-E77D-4C9D-A5F1-E40A1CFEF3A0}" destId="{04D0A551-1A44-4AB0-A241-464F1D202F16}" srcOrd="0" destOrd="0" presId="urn:microsoft.com/office/officeart/2005/8/layout/default"/>
    <dgm:cxn modelId="{C3CD701D-02D6-41EB-9251-D5FC35883E50}" type="presOf" srcId="{B25C6043-EECC-42E6-B0AA-9276B0661D38}" destId="{5D1AC78B-0DAE-4A54-BFA1-5A4E5D12A184}" srcOrd="0" destOrd="0" presId="urn:microsoft.com/office/officeart/2005/8/layout/default"/>
    <dgm:cxn modelId="{DE4BAD22-86DE-4BF8-8C91-C996AA7047FA}" srcId="{D72114C0-F6F0-4ABB-9A53-888D94E3AFFA}" destId="{66B30799-E348-4AC9-A9BF-820A58D2A697}" srcOrd="9" destOrd="0" parTransId="{E82DDF1F-9869-4A05-9A5C-D5914F962D63}" sibTransId="{669F236F-10C9-4588-B969-338D891B93A5}"/>
    <dgm:cxn modelId="{205C6934-3F1B-41C8-9B9F-4A0CBDAA24CA}" srcId="{D72114C0-F6F0-4ABB-9A53-888D94E3AFFA}" destId="{097CC7A4-8CBB-424D-9C2B-F409F5F12240}" srcOrd="2" destOrd="0" parTransId="{8BC3AB3C-04FF-40BD-BA98-A76933A122D1}" sibTransId="{C2C1AE63-0703-4320-B381-0011F8D94BFF}"/>
    <dgm:cxn modelId="{204D2A44-8C9B-4CBF-9653-43AEA49ED145}" srcId="{D72114C0-F6F0-4ABB-9A53-888D94E3AFFA}" destId="{1490F936-E9E2-4AB2-8F30-9B24C27F5D81}" srcOrd="0" destOrd="0" parTransId="{862EF789-F761-4ECE-97D0-ACF74C05CBBE}" sibTransId="{09056AA2-41FC-47BD-84BC-917F54C65D00}"/>
    <dgm:cxn modelId="{EFA60669-1AAE-41D5-8E85-CA541DA4CFF4}" srcId="{D72114C0-F6F0-4ABB-9A53-888D94E3AFFA}" destId="{25454016-86C4-4DDD-924D-9B97337754B3}" srcOrd="10" destOrd="0" parTransId="{E753B146-2142-40D1-80CA-58EBD39AA5C1}" sibTransId="{B9F0FDB8-7E5D-42A0-ADD2-4306AB5ECC6C}"/>
    <dgm:cxn modelId="{08534C6C-D589-4810-A9C1-8CB5ED92E2F3}" srcId="{D72114C0-F6F0-4ABB-9A53-888D94E3AFFA}" destId="{8E262325-E546-4D21-BA48-3D2CBCAD4087}" srcOrd="11" destOrd="0" parTransId="{5B74C02F-AF13-4319-8A9B-BCE6FEBD26B4}" sibTransId="{9F327E5A-59E3-476A-ABF6-2D8715BA0889}"/>
    <dgm:cxn modelId="{5C47024D-9AD4-41E1-97A7-A9A8D9AB9829}" type="presOf" srcId="{DF2BF64E-472A-4C03-A53E-FAA8A6A997B9}" destId="{F1381905-E4E6-45E0-8BC0-69AAAED874BD}" srcOrd="0" destOrd="0" presId="urn:microsoft.com/office/officeart/2005/8/layout/default"/>
    <dgm:cxn modelId="{AD06D857-E282-4AA4-8126-61477A62A5EC}" type="presOf" srcId="{66B30799-E348-4AC9-A9BF-820A58D2A697}" destId="{5EC2AAF5-0657-4AA7-A4B4-B87B793D1993}" srcOrd="0" destOrd="0" presId="urn:microsoft.com/office/officeart/2005/8/layout/default"/>
    <dgm:cxn modelId="{51E91086-55DD-4331-8B2C-5BE5289431C5}" srcId="{D72114C0-F6F0-4ABB-9A53-888D94E3AFFA}" destId="{8B9BBF33-1FDC-41D6-B651-09FA8B3606F3}" srcOrd="8" destOrd="0" parTransId="{8EC9C491-8556-4487-818F-C8FE3BBFEB6D}" sibTransId="{845850BB-F1FE-41B8-A1C0-856C9C29F49B}"/>
    <dgm:cxn modelId="{EEDB7B86-6559-4CDA-950B-32F89D920AC7}" type="presOf" srcId="{D72114C0-F6F0-4ABB-9A53-888D94E3AFFA}" destId="{5258404B-9F21-4DF6-8F3E-EB68009F68A8}" srcOrd="0" destOrd="0" presId="urn:microsoft.com/office/officeart/2005/8/layout/default"/>
    <dgm:cxn modelId="{F4779890-4C80-44E7-B7A6-76E9B8B65067}" srcId="{D72114C0-F6F0-4ABB-9A53-888D94E3AFFA}" destId="{9BF15C36-67A5-4BFA-846B-3191C765E2BE}" srcOrd="5" destOrd="0" parTransId="{B8095E02-3E3B-41E3-A2C3-8FC49A399FF0}" sibTransId="{8C75BA57-5194-4F6A-BD19-55FC0A1D5F0F}"/>
    <dgm:cxn modelId="{EE050F9B-8FE3-4928-94FC-EC2D65F5240A}" srcId="{D72114C0-F6F0-4ABB-9A53-888D94E3AFFA}" destId="{E0EB3485-E77D-4C9D-A5F1-E40A1CFEF3A0}" srcOrd="3" destOrd="0" parTransId="{CC85346B-F48C-4F77-B33A-C6AC7D3F3191}" sibTransId="{7D78C95E-DCDD-4BED-8930-C5942A0210A6}"/>
    <dgm:cxn modelId="{DF2B1CA5-D35E-4933-9AF0-CDF70FD5189E}" type="presOf" srcId="{097CC7A4-8CBB-424D-9C2B-F409F5F12240}" destId="{4BD5F516-963F-44E1-B434-C3A6FFFF09D3}" srcOrd="0" destOrd="0" presId="urn:microsoft.com/office/officeart/2005/8/layout/default"/>
    <dgm:cxn modelId="{342AE4A5-DA9C-41E3-A5FB-DCC4F2F2188C}" srcId="{D72114C0-F6F0-4ABB-9A53-888D94E3AFFA}" destId="{B25C6043-EECC-42E6-B0AA-9276B0661D38}" srcOrd="4" destOrd="0" parTransId="{306DBAC6-BFD0-44EC-A60B-A227909396AE}" sibTransId="{89477F15-FDF0-4E01-BDF4-D2B55934F11E}"/>
    <dgm:cxn modelId="{522972A8-2DE7-49A3-86BA-4F43757A169E}" type="presOf" srcId="{1490F936-E9E2-4AB2-8F30-9B24C27F5D81}" destId="{FE155D33-A9E1-4F54-B60D-D4198796F8D8}" srcOrd="0" destOrd="0" presId="urn:microsoft.com/office/officeart/2005/8/layout/default"/>
    <dgm:cxn modelId="{AA3945B1-61BC-4E66-8B65-8D568489BC28}" srcId="{D72114C0-F6F0-4ABB-9A53-888D94E3AFFA}" destId="{1B6F8D08-F7B3-4B54-9A1F-41FA3A758070}" srcOrd="6" destOrd="0" parTransId="{E3BB519E-DF8B-4B6D-B2DC-727B69C64716}" sibTransId="{2905F3F6-70A2-420C-B548-197323EB2E6A}"/>
    <dgm:cxn modelId="{A9DDBFB7-50AD-49AE-8D9F-B97D80B2884A}" type="presOf" srcId="{8B9BBF33-1FDC-41D6-B651-09FA8B3606F3}" destId="{7173A092-711C-4ECC-A7A7-8E801CD78D25}" srcOrd="0" destOrd="0" presId="urn:microsoft.com/office/officeart/2005/8/layout/default"/>
    <dgm:cxn modelId="{B8F20DD2-2C4B-4B4A-BDA2-96875DF94D9F}" type="presOf" srcId="{1B6F8D08-F7B3-4B54-9A1F-41FA3A758070}" destId="{8B6C14FE-9F31-4CF9-A7C7-68493C808F2F}" srcOrd="0" destOrd="0" presId="urn:microsoft.com/office/officeart/2005/8/layout/default"/>
    <dgm:cxn modelId="{7CABE8F3-4C0C-4E2E-B175-537275D34547}" type="presOf" srcId="{8E262325-E546-4D21-BA48-3D2CBCAD4087}" destId="{16AC51C0-52D0-46BC-853C-C818C811242C}" srcOrd="0" destOrd="0" presId="urn:microsoft.com/office/officeart/2005/8/layout/default"/>
    <dgm:cxn modelId="{1FEA33F5-9D95-4AFD-9AB2-8E782247CD62}" type="presOf" srcId="{25454016-86C4-4DDD-924D-9B97337754B3}" destId="{BC9A4397-295F-4983-8333-C161A2F9400A}" srcOrd="0" destOrd="0" presId="urn:microsoft.com/office/officeart/2005/8/layout/default"/>
    <dgm:cxn modelId="{F4E226F9-AADF-4569-B23C-3DBDB7A8FA8D}" type="presOf" srcId="{5C0FA165-6B89-4F43-A46C-9F24EB05CBB0}" destId="{C772452C-FA2B-40CF-9563-338C0DDFC454}" srcOrd="0" destOrd="0" presId="urn:microsoft.com/office/officeart/2005/8/layout/default"/>
    <dgm:cxn modelId="{7087FFA2-9DFD-4573-B477-59BA2EBDE1AE}" type="presParOf" srcId="{5258404B-9F21-4DF6-8F3E-EB68009F68A8}" destId="{FE155D33-A9E1-4F54-B60D-D4198796F8D8}" srcOrd="0" destOrd="0" presId="urn:microsoft.com/office/officeart/2005/8/layout/default"/>
    <dgm:cxn modelId="{431F360C-6EA2-4C0C-A32D-37DB9BA57CDC}" type="presParOf" srcId="{5258404B-9F21-4DF6-8F3E-EB68009F68A8}" destId="{9D672656-4AFE-4C26-B78E-D33EB3B3A918}" srcOrd="1" destOrd="0" presId="urn:microsoft.com/office/officeart/2005/8/layout/default"/>
    <dgm:cxn modelId="{3D60BDE5-F465-4C6D-88B9-05CC6E1044C3}" type="presParOf" srcId="{5258404B-9F21-4DF6-8F3E-EB68009F68A8}" destId="{F1381905-E4E6-45E0-8BC0-69AAAED874BD}" srcOrd="2" destOrd="0" presId="urn:microsoft.com/office/officeart/2005/8/layout/default"/>
    <dgm:cxn modelId="{D2A2EEC1-7CC6-475F-AC48-D34C8BC1F364}" type="presParOf" srcId="{5258404B-9F21-4DF6-8F3E-EB68009F68A8}" destId="{AECD410C-3D9C-4B07-8C1F-F9497CEC87F2}" srcOrd="3" destOrd="0" presId="urn:microsoft.com/office/officeart/2005/8/layout/default"/>
    <dgm:cxn modelId="{2B93F743-815B-4EE8-9A8C-F0569AA6F0DE}" type="presParOf" srcId="{5258404B-9F21-4DF6-8F3E-EB68009F68A8}" destId="{4BD5F516-963F-44E1-B434-C3A6FFFF09D3}" srcOrd="4" destOrd="0" presId="urn:microsoft.com/office/officeart/2005/8/layout/default"/>
    <dgm:cxn modelId="{3A740A5C-B566-4F60-8C89-AB865922E4FD}" type="presParOf" srcId="{5258404B-9F21-4DF6-8F3E-EB68009F68A8}" destId="{8F521803-2590-4C1A-9FA8-346ADEB6BC04}" srcOrd="5" destOrd="0" presId="urn:microsoft.com/office/officeart/2005/8/layout/default"/>
    <dgm:cxn modelId="{888E404F-8A2B-4119-83AB-F0AF1976A9D5}" type="presParOf" srcId="{5258404B-9F21-4DF6-8F3E-EB68009F68A8}" destId="{04D0A551-1A44-4AB0-A241-464F1D202F16}" srcOrd="6" destOrd="0" presId="urn:microsoft.com/office/officeart/2005/8/layout/default"/>
    <dgm:cxn modelId="{E6A6243F-8238-4523-9ED1-D79C3C926C76}" type="presParOf" srcId="{5258404B-9F21-4DF6-8F3E-EB68009F68A8}" destId="{A4CFDEDD-A3B8-4650-A6D1-90F1705BC622}" srcOrd="7" destOrd="0" presId="urn:microsoft.com/office/officeart/2005/8/layout/default"/>
    <dgm:cxn modelId="{7C56C1C4-DBF7-4E21-B1F4-ECFB1A2230CB}" type="presParOf" srcId="{5258404B-9F21-4DF6-8F3E-EB68009F68A8}" destId="{5D1AC78B-0DAE-4A54-BFA1-5A4E5D12A184}" srcOrd="8" destOrd="0" presId="urn:microsoft.com/office/officeart/2005/8/layout/default"/>
    <dgm:cxn modelId="{BF8327F5-D5D3-44FC-B165-97FD711AD7A1}" type="presParOf" srcId="{5258404B-9F21-4DF6-8F3E-EB68009F68A8}" destId="{9BA215D9-4BF2-4DCE-9EB6-18F31B486734}" srcOrd="9" destOrd="0" presId="urn:microsoft.com/office/officeart/2005/8/layout/default"/>
    <dgm:cxn modelId="{0B461A50-0D16-4035-8FFE-D4988265DA78}" type="presParOf" srcId="{5258404B-9F21-4DF6-8F3E-EB68009F68A8}" destId="{D86D6FAE-DD22-4754-8D71-34B3FF921BF1}" srcOrd="10" destOrd="0" presId="urn:microsoft.com/office/officeart/2005/8/layout/default"/>
    <dgm:cxn modelId="{B5D8429D-3907-4778-9AA2-8068E4BB3ED0}" type="presParOf" srcId="{5258404B-9F21-4DF6-8F3E-EB68009F68A8}" destId="{38785E99-C83D-4820-B6F1-7F65E817B07B}" srcOrd="11" destOrd="0" presId="urn:microsoft.com/office/officeart/2005/8/layout/default"/>
    <dgm:cxn modelId="{5D060988-B5B8-4C35-B3F6-549100EC0DBD}" type="presParOf" srcId="{5258404B-9F21-4DF6-8F3E-EB68009F68A8}" destId="{8B6C14FE-9F31-4CF9-A7C7-68493C808F2F}" srcOrd="12" destOrd="0" presId="urn:microsoft.com/office/officeart/2005/8/layout/default"/>
    <dgm:cxn modelId="{72B4899B-B25A-42D1-80EB-FBFDE29229CC}" type="presParOf" srcId="{5258404B-9F21-4DF6-8F3E-EB68009F68A8}" destId="{92A7CFED-357F-4072-B870-8E2305387F6F}" srcOrd="13" destOrd="0" presId="urn:microsoft.com/office/officeart/2005/8/layout/default"/>
    <dgm:cxn modelId="{219098C3-EA45-4A0D-8C08-706B324DAB60}" type="presParOf" srcId="{5258404B-9F21-4DF6-8F3E-EB68009F68A8}" destId="{C772452C-FA2B-40CF-9563-338C0DDFC454}" srcOrd="14" destOrd="0" presId="urn:microsoft.com/office/officeart/2005/8/layout/default"/>
    <dgm:cxn modelId="{DD38053D-0E5B-44A5-9DC4-6CC16649D526}" type="presParOf" srcId="{5258404B-9F21-4DF6-8F3E-EB68009F68A8}" destId="{03326472-CD7E-4858-9376-061287463D4B}" srcOrd="15" destOrd="0" presId="urn:microsoft.com/office/officeart/2005/8/layout/default"/>
    <dgm:cxn modelId="{3F7E42AC-F2D3-4CE6-81D5-70902E2E077D}" type="presParOf" srcId="{5258404B-9F21-4DF6-8F3E-EB68009F68A8}" destId="{7173A092-711C-4ECC-A7A7-8E801CD78D25}" srcOrd="16" destOrd="0" presId="urn:microsoft.com/office/officeart/2005/8/layout/default"/>
    <dgm:cxn modelId="{1FCDFE21-3555-47BF-8F6B-F79390ABA939}" type="presParOf" srcId="{5258404B-9F21-4DF6-8F3E-EB68009F68A8}" destId="{170510A4-FCFE-4304-833F-06D47FB239F6}" srcOrd="17" destOrd="0" presId="urn:microsoft.com/office/officeart/2005/8/layout/default"/>
    <dgm:cxn modelId="{ABF88CEF-C191-4AFE-9E70-EFC25D5BFF47}" type="presParOf" srcId="{5258404B-9F21-4DF6-8F3E-EB68009F68A8}" destId="{5EC2AAF5-0657-4AA7-A4B4-B87B793D1993}" srcOrd="18" destOrd="0" presId="urn:microsoft.com/office/officeart/2005/8/layout/default"/>
    <dgm:cxn modelId="{E8E870EB-BD7B-4CE2-BD85-2B59EEB20725}" type="presParOf" srcId="{5258404B-9F21-4DF6-8F3E-EB68009F68A8}" destId="{048B3EEB-A517-487B-9693-167931098E7D}" srcOrd="19" destOrd="0" presId="urn:microsoft.com/office/officeart/2005/8/layout/default"/>
    <dgm:cxn modelId="{3B9866DA-FFCA-4330-A5C6-74C21EC7EBBC}" type="presParOf" srcId="{5258404B-9F21-4DF6-8F3E-EB68009F68A8}" destId="{BC9A4397-295F-4983-8333-C161A2F9400A}" srcOrd="20" destOrd="0" presId="urn:microsoft.com/office/officeart/2005/8/layout/default"/>
    <dgm:cxn modelId="{245995A2-E00D-4491-9944-9848EF4C0277}" type="presParOf" srcId="{5258404B-9F21-4DF6-8F3E-EB68009F68A8}" destId="{7B5FC49E-B554-4F1B-A755-E7F7B10AA21B}" srcOrd="21" destOrd="0" presId="urn:microsoft.com/office/officeart/2005/8/layout/default"/>
    <dgm:cxn modelId="{C6D924ED-B34C-45DD-B901-A61C0357AD71}" type="presParOf" srcId="{5258404B-9F21-4DF6-8F3E-EB68009F68A8}" destId="{16AC51C0-52D0-46BC-853C-C818C811242C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8C7ADC-DB69-4390-A8C6-031666A18C0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1202590-DF39-4984-B17D-F6DAB8BAC33D}">
      <dgm:prSet/>
      <dgm:spPr/>
      <dgm:t>
        <a:bodyPr/>
        <a:lstStyle/>
        <a:p>
          <a:r>
            <a:rPr lang="en-US"/>
            <a:t>1NF: All tables have a primary key and each attribute has atomic values.</a:t>
          </a:r>
        </a:p>
      </dgm:t>
    </dgm:pt>
    <dgm:pt modelId="{F580679B-C380-4286-8DC3-DFF6DF48170F}" type="parTrans" cxnId="{BE05AC7A-8328-40B0-BC2A-42B0361EC235}">
      <dgm:prSet/>
      <dgm:spPr/>
      <dgm:t>
        <a:bodyPr/>
        <a:lstStyle/>
        <a:p>
          <a:endParaRPr lang="en-US"/>
        </a:p>
      </dgm:t>
    </dgm:pt>
    <dgm:pt modelId="{E2E628A3-0995-41B0-BBE5-862F9828783F}" type="sibTrans" cxnId="{BE05AC7A-8328-40B0-BC2A-42B0361EC23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C7F5093D-8532-4092-99AD-3C7E4B917919}">
      <dgm:prSet/>
      <dgm:spPr/>
      <dgm:t>
        <a:bodyPr/>
        <a:lstStyle/>
        <a:p>
          <a:r>
            <a:rPr lang="en-US"/>
            <a:t>2NF: All the tables are in 1NF and there are no partial dependencies because there is only one primary key determining the rest of the attributes in each table.</a:t>
          </a:r>
        </a:p>
      </dgm:t>
    </dgm:pt>
    <dgm:pt modelId="{8A3B63D2-CF1F-4AF3-B05A-69C4451C13A6}" type="parTrans" cxnId="{17B9005C-B0E1-4CD8-82C0-0E99391BF895}">
      <dgm:prSet/>
      <dgm:spPr/>
      <dgm:t>
        <a:bodyPr/>
        <a:lstStyle/>
        <a:p>
          <a:endParaRPr lang="en-US"/>
        </a:p>
      </dgm:t>
    </dgm:pt>
    <dgm:pt modelId="{DCB0E6F9-2B6C-4542-B8A3-946630E27F53}" type="sibTrans" cxnId="{17B9005C-B0E1-4CD8-82C0-0E99391BF89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4808E0A-4CE0-41AA-8A91-86456D61CC55}">
      <dgm:prSet/>
      <dgm:spPr/>
      <dgm:t>
        <a:bodyPr/>
        <a:lstStyle/>
        <a:p>
          <a:r>
            <a:rPr lang="en-US"/>
            <a:t>3NF: All the tables are in 2NF and there are no transitive dependencies since all attributes are determined by the primary keys.</a:t>
          </a:r>
        </a:p>
      </dgm:t>
    </dgm:pt>
    <dgm:pt modelId="{A7B8101F-857B-4051-9121-5DA9CCC9EEB5}" type="parTrans" cxnId="{6D09EA07-15D3-481A-8706-11028D9B2FE0}">
      <dgm:prSet/>
      <dgm:spPr/>
      <dgm:t>
        <a:bodyPr/>
        <a:lstStyle/>
        <a:p>
          <a:endParaRPr lang="en-US"/>
        </a:p>
      </dgm:t>
    </dgm:pt>
    <dgm:pt modelId="{F032278A-5070-44DC-AC60-CB2DB3CBE2CE}" type="sibTrans" cxnId="{6D09EA07-15D3-481A-8706-11028D9B2FE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1683C7B-B2A9-4754-B739-28C1CC9E9CC1}" type="pres">
      <dgm:prSet presAssocID="{8B8C7ADC-DB69-4390-A8C6-031666A18C0B}" presName="Name0" presStyleCnt="0">
        <dgm:presLayoutVars>
          <dgm:animLvl val="lvl"/>
          <dgm:resizeHandles val="exact"/>
        </dgm:presLayoutVars>
      </dgm:prSet>
      <dgm:spPr/>
    </dgm:pt>
    <dgm:pt modelId="{D0DB9CB1-96B0-4A06-A004-2A51EB81CB1C}" type="pres">
      <dgm:prSet presAssocID="{51202590-DF39-4984-B17D-F6DAB8BAC33D}" presName="compositeNode" presStyleCnt="0">
        <dgm:presLayoutVars>
          <dgm:bulletEnabled val="1"/>
        </dgm:presLayoutVars>
      </dgm:prSet>
      <dgm:spPr/>
    </dgm:pt>
    <dgm:pt modelId="{43FEC892-6E03-431D-AD6C-A0A38763D459}" type="pres">
      <dgm:prSet presAssocID="{51202590-DF39-4984-B17D-F6DAB8BAC33D}" presName="bgRect" presStyleLbl="alignNode1" presStyleIdx="0" presStyleCnt="3"/>
      <dgm:spPr/>
    </dgm:pt>
    <dgm:pt modelId="{CF0C7B6A-998D-4557-8185-889A6B797638}" type="pres">
      <dgm:prSet presAssocID="{E2E628A3-0995-41B0-BBE5-862F9828783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FFEBB51-7AAD-478F-9A18-9CBEB5FDF239}" type="pres">
      <dgm:prSet presAssocID="{51202590-DF39-4984-B17D-F6DAB8BAC33D}" presName="nodeRect" presStyleLbl="alignNode1" presStyleIdx="0" presStyleCnt="3">
        <dgm:presLayoutVars>
          <dgm:bulletEnabled val="1"/>
        </dgm:presLayoutVars>
      </dgm:prSet>
      <dgm:spPr/>
    </dgm:pt>
    <dgm:pt modelId="{D96D505D-995B-4B1A-A34E-0F80B742ED06}" type="pres">
      <dgm:prSet presAssocID="{E2E628A3-0995-41B0-BBE5-862F9828783F}" presName="sibTrans" presStyleCnt="0"/>
      <dgm:spPr/>
    </dgm:pt>
    <dgm:pt modelId="{443ED05C-2DAE-4F5B-BAB3-D106006301BA}" type="pres">
      <dgm:prSet presAssocID="{C7F5093D-8532-4092-99AD-3C7E4B917919}" presName="compositeNode" presStyleCnt="0">
        <dgm:presLayoutVars>
          <dgm:bulletEnabled val="1"/>
        </dgm:presLayoutVars>
      </dgm:prSet>
      <dgm:spPr/>
    </dgm:pt>
    <dgm:pt modelId="{0518C716-3DB4-4960-81A5-EA8D75CCA529}" type="pres">
      <dgm:prSet presAssocID="{C7F5093D-8532-4092-99AD-3C7E4B917919}" presName="bgRect" presStyleLbl="alignNode1" presStyleIdx="1" presStyleCnt="3"/>
      <dgm:spPr/>
    </dgm:pt>
    <dgm:pt modelId="{99A6BA35-BE59-4031-A920-B06066E37F16}" type="pres">
      <dgm:prSet presAssocID="{DCB0E6F9-2B6C-4542-B8A3-946630E27F5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97FC63-D635-4F58-8A48-1707444F4C67}" type="pres">
      <dgm:prSet presAssocID="{C7F5093D-8532-4092-99AD-3C7E4B917919}" presName="nodeRect" presStyleLbl="alignNode1" presStyleIdx="1" presStyleCnt="3">
        <dgm:presLayoutVars>
          <dgm:bulletEnabled val="1"/>
        </dgm:presLayoutVars>
      </dgm:prSet>
      <dgm:spPr/>
    </dgm:pt>
    <dgm:pt modelId="{9713BDF2-F977-4316-8B6B-BBD14A1F353E}" type="pres">
      <dgm:prSet presAssocID="{DCB0E6F9-2B6C-4542-B8A3-946630E27F53}" presName="sibTrans" presStyleCnt="0"/>
      <dgm:spPr/>
    </dgm:pt>
    <dgm:pt modelId="{34FF363B-8EC2-4BD1-BF46-8D4DD1689238}" type="pres">
      <dgm:prSet presAssocID="{84808E0A-4CE0-41AA-8A91-86456D61CC55}" presName="compositeNode" presStyleCnt="0">
        <dgm:presLayoutVars>
          <dgm:bulletEnabled val="1"/>
        </dgm:presLayoutVars>
      </dgm:prSet>
      <dgm:spPr/>
    </dgm:pt>
    <dgm:pt modelId="{2DC47A30-404C-4680-9FF6-48B60279E2EA}" type="pres">
      <dgm:prSet presAssocID="{84808E0A-4CE0-41AA-8A91-86456D61CC55}" presName="bgRect" presStyleLbl="alignNode1" presStyleIdx="2" presStyleCnt="3"/>
      <dgm:spPr/>
    </dgm:pt>
    <dgm:pt modelId="{8B20C4B6-D240-45F9-9744-2CF4E268274B}" type="pres">
      <dgm:prSet presAssocID="{F032278A-5070-44DC-AC60-CB2DB3CBE2C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B8A5DA6-DC92-4869-91EF-0DFF4CA340AB}" type="pres">
      <dgm:prSet presAssocID="{84808E0A-4CE0-41AA-8A91-86456D61CC5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D09EA07-15D3-481A-8706-11028D9B2FE0}" srcId="{8B8C7ADC-DB69-4390-A8C6-031666A18C0B}" destId="{84808E0A-4CE0-41AA-8A91-86456D61CC55}" srcOrd="2" destOrd="0" parTransId="{A7B8101F-857B-4051-9121-5DA9CCC9EEB5}" sibTransId="{F032278A-5070-44DC-AC60-CB2DB3CBE2CE}"/>
    <dgm:cxn modelId="{154F0725-54CD-404B-8801-58C8C9E45CCD}" type="presOf" srcId="{C7F5093D-8532-4092-99AD-3C7E4B917919}" destId="{C597FC63-D635-4F58-8A48-1707444F4C67}" srcOrd="1" destOrd="0" presId="urn:microsoft.com/office/officeart/2016/7/layout/LinearBlockProcessNumbered"/>
    <dgm:cxn modelId="{17B9005C-B0E1-4CD8-82C0-0E99391BF895}" srcId="{8B8C7ADC-DB69-4390-A8C6-031666A18C0B}" destId="{C7F5093D-8532-4092-99AD-3C7E4B917919}" srcOrd="1" destOrd="0" parTransId="{8A3B63D2-CF1F-4AF3-B05A-69C4451C13A6}" sibTransId="{DCB0E6F9-2B6C-4542-B8A3-946630E27F53}"/>
    <dgm:cxn modelId="{5CF83A5F-245C-4A26-859B-D000CC0EA166}" type="presOf" srcId="{F032278A-5070-44DC-AC60-CB2DB3CBE2CE}" destId="{8B20C4B6-D240-45F9-9744-2CF4E268274B}" srcOrd="0" destOrd="0" presId="urn:microsoft.com/office/officeart/2016/7/layout/LinearBlockProcessNumbered"/>
    <dgm:cxn modelId="{6BD02D42-848E-44A8-BCD4-3F14AC2AF9C3}" type="presOf" srcId="{84808E0A-4CE0-41AA-8A91-86456D61CC55}" destId="{1B8A5DA6-DC92-4869-91EF-0DFF4CA340AB}" srcOrd="1" destOrd="0" presId="urn:microsoft.com/office/officeart/2016/7/layout/LinearBlockProcessNumbered"/>
    <dgm:cxn modelId="{BE05AC7A-8328-40B0-BC2A-42B0361EC235}" srcId="{8B8C7ADC-DB69-4390-A8C6-031666A18C0B}" destId="{51202590-DF39-4984-B17D-F6DAB8BAC33D}" srcOrd="0" destOrd="0" parTransId="{F580679B-C380-4286-8DC3-DFF6DF48170F}" sibTransId="{E2E628A3-0995-41B0-BBE5-862F9828783F}"/>
    <dgm:cxn modelId="{556EB084-5120-4CEC-9306-B6A802D39FB6}" type="presOf" srcId="{DCB0E6F9-2B6C-4542-B8A3-946630E27F53}" destId="{99A6BA35-BE59-4031-A920-B06066E37F16}" srcOrd="0" destOrd="0" presId="urn:microsoft.com/office/officeart/2016/7/layout/LinearBlockProcessNumbered"/>
    <dgm:cxn modelId="{AC0F64A5-1689-4D95-9ABB-0722096098CD}" type="presOf" srcId="{E2E628A3-0995-41B0-BBE5-862F9828783F}" destId="{CF0C7B6A-998D-4557-8185-889A6B797638}" srcOrd="0" destOrd="0" presId="urn:microsoft.com/office/officeart/2016/7/layout/LinearBlockProcessNumbered"/>
    <dgm:cxn modelId="{38508FAB-DE46-418A-B269-F83C2ACF2182}" type="presOf" srcId="{51202590-DF39-4984-B17D-F6DAB8BAC33D}" destId="{43FEC892-6E03-431D-AD6C-A0A38763D459}" srcOrd="0" destOrd="0" presId="urn:microsoft.com/office/officeart/2016/7/layout/LinearBlockProcessNumbered"/>
    <dgm:cxn modelId="{F74723AD-7806-419F-8850-005362B8A974}" type="presOf" srcId="{C7F5093D-8532-4092-99AD-3C7E4B917919}" destId="{0518C716-3DB4-4960-81A5-EA8D75CCA529}" srcOrd="0" destOrd="0" presId="urn:microsoft.com/office/officeart/2016/7/layout/LinearBlockProcessNumbered"/>
    <dgm:cxn modelId="{46B6CAC5-2AEE-4F4A-87B4-781695C41D69}" type="presOf" srcId="{84808E0A-4CE0-41AA-8A91-86456D61CC55}" destId="{2DC47A30-404C-4680-9FF6-48B60279E2EA}" srcOrd="0" destOrd="0" presId="urn:microsoft.com/office/officeart/2016/7/layout/LinearBlockProcessNumbered"/>
    <dgm:cxn modelId="{2D190AF8-E891-49B3-BDDB-B1B547DD5A0A}" type="presOf" srcId="{8B8C7ADC-DB69-4390-A8C6-031666A18C0B}" destId="{11683C7B-B2A9-4754-B739-28C1CC9E9CC1}" srcOrd="0" destOrd="0" presId="urn:microsoft.com/office/officeart/2016/7/layout/LinearBlockProcessNumbered"/>
    <dgm:cxn modelId="{5690C4FC-A452-4730-8541-3D580067A134}" type="presOf" srcId="{51202590-DF39-4984-B17D-F6DAB8BAC33D}" destId="{EFFEBB51-7AAD-478F-9A18-9CBEB5FDF239}" srcOrd="1" destOrd="0" presId="urn:microsoft.com/office/officeart/2016/7/layout/LinearBlockProcessNumbered"/>
    <dgm:cxn modelId="{BA74CC84-BC49-403D-A326-9BCEA2F9C856}" type="presParOf" srcId="{11683C7B-B2A9-4754-B739-28C1CC9E9CC1}" destId="{D0DB9CB1-96B0-4A06-A004-2A51EB81CB1C}" srcOrd="0" destOrd="0" presId="urn:microsoft.com/office/officeart/2016/7/layout/LinearBlockProcessNumbered"/>
    <dgm:cxn modelId="{245B7595-1961-4F6F-B361-15FE6FBC47DE}" type="presParOf" srcId="{D0DB9CB1-96B0-4A06-A004-2A51EB81CB1C}" destId="{43FEC892-6E03-431D-AD6C-A0A38763D459}" srcOrd="0" destOrd="0" presId="urn:microsoft.com/office/officeart/2016/7/layout/LinearBlockProcessNumbered"/>
    <dgm:cxn modelId="{AD200C95-7199-47ED-97BE-2E658F1C4F59}" type="presParOf" srcId="{D0DB9CB1-96B0-4A06-A004-2A51EB81CB1C}" destId="{CF0C7B6A-998D-4557-8185-889A6B797638}" srcOrd="1" destOrd="0" presId="urn:microsoft.com/office/officeart/2016/7/layout/LinearBlockProcessNumbered"/>
    <dgm:cxn modelId="{363B014A-2234-42D6-9587-6594063E3E5D}" type="presParOf" srcId="{D0DB9CB1-96B0-4A06-A004-2A51EB81CB1C}" destId="{EFFEBB51-7AAD-478F-9A18-9CBEB5FDF239}" srcOrd="2" destOrd="0" presId="urn:microsoft.com/office/officeart/2016/7/layout/LinearBlockProcessNumbered"/>
    <dgm:cxn modelId="{C1621512-5B6C-4F12-99FA-AA23D0C76826}" type="presParOf" srcId="{11683C7B-B2A9-4754-B739-28C1CC9E9CC1}" destId="{D96D505D-995B-4B1A-A34E-0F80B742ED06}" srcOrd="1" destOrd="0" presId="urn:microsoft.com/office/officeart/2016/7/layout/LinearBlockProcessNumbered"/>
    <dgm:cxn modelId="{A661BF7C-2362-45AE-9C0F-421B7027BFEC}" type="presParOf" srcId="{11683C7B-B2A9-4754-B739-28C1CC9E9CC1}" destId="{443ED05C-2DAE-4F5B-BAB3-D106006301BA}" srcOrd="2" destOrd="0" presId="urn:microsoft.com/office/officeart/2016/7/layout/LinearBlockProcessNumbered"/>
    <dgm:cxn modelId="{22391D1E-D69A-414E-A8B1-05FF5231F10E}" type="presParOf" srcId="{443ED05C-2DAE-4F5B-BAB3-D106006301BA}" destId="{0518C716-3DB4-4960-81A5-EA8D75CCA529}" srcOrd="0" destOrd="0" presId="urn:microsoft.com/office/officeart/2016/7/layout/LinearBlockProcessNumbered"/>
    <dgm:cxn modelId="{C2FBC5BB-FC9F-48DE-8A40-021DA59018D1}" type="presParOf" srcId="{443ED05C-2DAE-4F5B-BAB3-D106006301BA}" destId="{99A6BA35-BE59-4031-A920-B06066E37F16}" srcOrd="1" destOrd="0" presId="urn:microsoft.com/office/officeart/2016/7/layout/LinearBlockProcessNumbered"/>
    <dgm:cxn modelId="{15F90A9F-2879-4540-BEEE-DC60ECCC8E19}" type="presParOf" srcId="{443ED05C-2DAE-4F5B-BAB3-D106006301BA}" destId="{C597FC63-D635-4F58-8A48-1707444F4C67}" srcOrd="2" destOrd="0" presId="urn:microsoft.com/office/officeart/2016/7/layout/LinearBlockProcessNumbered"/>
    <dgm:cxn modelId="{3093AC6C-6840-4F60-8E84-1275B8BD490F}" type="presParOf" srcId="{11683C7B-B2A9-4754-B739-28C1CC9E9CC1}" destId="{9713BDF2-F977-4316-8B6B-BBD14A1F353E}" srcOrd="3" destOrd="0" presId="urn:microsoft.com/office/officeart/2016/7/layout/LinearBlockProcessNumbered"/>
    <dgm:cxn modelId="{5AF2640A-94CF-4A51-B294-D6BBFBBFEBE0}" type="presParOf" srcId="{11683C7B-B2A9-4754-B739-28C1CC9E9CC1}" destId="{34FF363B-8EC2-4BD1-BF46-8D4DD1689238}" srcOrd="4" destOrd="0" presId="urn:microsoft.com/office/officeart/2016/7/layout/LinearBlockProcessNumbered"/>
    <dgm:cxn modelId="{24653746-9B07-499E-B914-D6F8E9FB09EA}" type="presParOf" srcId="{34FF363B-8EC2-4BD1-BF46-8D4DD1689238}" destId="{2DC47A30-404C-4680-9FF6-48B60279E2EA}" srcOrd="0" destOrd="0" presId="urn:microsoft.com/office/officeart/2016/7/layout/LinearBlockProcessNumbered"/>
    <dgm:cxn modelId="{F78E75C4-C93C-42BC-A921-7E77E83FD899}" type="presParOf" srcId="{34FF363B-8EC2-4BD1-BF46-8D4DD1689238}" destId="{8B20C4B6-D240-45F9-9744-2CF4E268274B}" srcOrd="1" destOrd="0" presId="urn:microsoft.com/office/officeart/2016/7/layout/LinearBlockProcessNumbered"/>
    <dgm:cxn modelId="{D51B68D6-29E4-4676-9D9F-0D42009831D6}" type="presParOf" srcId="{34FF363B-8EC2-4BD1-BF46-8D4DD1689238}" destId="{1B8A5DA6-DC92-4869-91EF-0DFF4CA340A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FE0273-DFA2-4473-85C0-7927A8E68F9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BD6ABD-A45A-434A-9FAA-8D47A50F33B9}">
      <dgm:prSet/>
      <dgm:spPr/>
      <dgm:t>
        <a:bodyPr/>
        <a:lstStyle/>
        <a:p>
          <a:r>
            <a:rPr lang="en-US" b="0" i="0"/>
            <a:t>The database was implemented in ElephantSQL</a:t>
          </a:r>
          <a:endParaRPr lang="en-US"/>
        </a:p>
      </dgm:t>
    </dgm:pt>
    <dgm:pt modelId="{EE955785-0872-4E02-85F5-D2B95955F5C6}" type="parTrans" cxnId="{BB0F35BB-F629-4009-A160-72D403ACD23F}">
      <dgm:prSet/>
      <dgm:spPr/>
      <dgm:t>
        <a:bodyPr/>
        <a:lstStyle/>
        <a:p>
          <a:endParaRPr lang="en-US"/>
        </a:p>
      </dgm:t>
    </dgm:pt>
    <dgm:pt modelId="{B8C0A837-C9E8-44A1-A03E-A8FDA5C26DC9}" type="sibTrans" cxnId="{BB0F35BB-F629-4009-A160-72D403ACD23F}">
      <dgm:prSet/>
      <dgm:spPr/>
      <dgm:t>
        <a:bodyPr/>
        <a:lstStyle/>
        <a:p>
          <a:endParaRPr lang="en-US"/>
        </a:p>
      </dgm:t>
    </dgm:pt>
    <dgm:pt modelId="{BE4F51D6-0894-477C-B734-B6216CF739D7}">
      <dgm:prSet/>
      <dgm:spPr/>
      <dgm:t>
        <a:bodyPr/>
        <a:lstStyle/>
        <a:p>
          <a:r>
            <a:rPr lang="en-US" b="0" i="0"/>
            <a:t>-All tables, columns, data types, primary keys, and foreign keys are defined</a:t>
          </a:r>
          <a:endParaRPr lang="en-US"/>
        </a:p>
      </dgm:t>
    </dgm:pt>
    <dgm:pt modelId="{98BCE58B-B65D-4B42-89B0-792CCE3429EE}" type="parTrans" cxnId="{3536DE19-3FB2-4DCE-8C6E-7A1C03CE12AF}">
      <dgm:prSet/>
      <dgm:spPr/>
      <dgm:t>
        <a:bodyPr/>
        <a:lstStyle/>
        <a:p>
          <a:endParaRPr lang="en-US"/>
        </a:p>
      </dgm:t>
    </dgm:pt>
    <dgm:pt modelId="{98E31206-6750-4C11-8BA6-336A722A0ADD}" type="sibTrans" cxnId="{3536DE19-3FB2-4DCE-8C6E-7A1C03CE12AF}">
      <dgm:prSet/>
      <dgm:spPr/>
      <dgm:t>
        <a:bodyPr/>
        <a:lstStyle/>
        <a:p>
          <a:endParaRPr lang="en-US"/>
        </a:p>
      </dgm:t>
    </dgm:pt>
    <dgm:pt modelId="{C982166B-DA66-4AA4-9918-C72A5F6F08F3}">
      <dgm:prSet/>
      <dgm:spPr/>
      <dgm:t>
        <a:bodyPr/>
        <a:lstStyle/>
        <a:p>
          <a:r>
            <a:rPr lang="en-US" b="0" i="0"/>
            <a:t>The TMS_USERS, CUSTOMER, DRIVER, ADMINISTRATOR, DISPATCHER, WAREHOUSE, INVENTORY, ORDER, SHIPMENT, STOP, ROUTE, and VEHICLE tables are created with appropriate constraints to ensure data integrity.</a:t>
          </a:r>
          <a:endParaRPr lang="en-US"/>
        </a:p>
      </dgm:t>
    </dgm:pt>
    <dgm:pt modelId="{DB058B61-2767-44ED-924D-E67F01353407}" type="parTrans" cxnId="{155DB84E-E80E-4F13-B87A-C8F1E73EF5E6}">
      <dgm:prSet/>
      <dgm:spPr/>
      <dgm:t>
        <a:bodyPr/>
        <a:lstStyle/>
        <a:p>
          <a:endParaRPr lang="en-US"/>
        </a:p>
      </dgm:t>
    </dgm:pt>
    <dgm:pt modelId="{F85500A5-1B8F-4406-860C-C5228674F3FD}" type="sibTrans" cxnId="{155DB84E-E80E-4F13-B87A-C8F1E73EF5E6}">
      <dgm:prSet/>
      <dgm:spPr/>
      <dgm:t>
        <a:bodyPr/>
        <a:lstStyle/>
        <a:p>
          <a:endParaRPr lang="en-US"/>
        </a:p>
      </dgm:t>
    </dgm:pt>
    <dgm:pt modelId="{8BA43F1E-055F-403F-9F2A-484F1022E7F0}" type="pres">
      <dgm:prSet presAssocID="{4FFE0273-DFA2-4473-85C0-7927A8E68F9F}" presName="outerComposite" presStyleCnt="0">
        <dgm:presLayoutVars>
          <dgm:chMax val="5"/>
          <dgm:dir/>
          <dgm:resizeHandles val="exact"/>
        </dgm:presLayoutVars>
      </dgm:prSet>
      <dgm:spPr/>
    </dgm:pt>
    <dgm:pt modelId="{0527C9FB-759B-4040-B7CF-FB3740083F0F}" type="pres">
      <dgm:prSet presAssocID="{4FFE0273-DFA2-4473-85C0-7927A8E68F9F}" presName="dummyMaxCanvas" presStyleCnt="0">
        <dgm:presLayoutVars/>
      </dgm:prSet>
      <dgm:spPr/>
    </dgm:pt>
    <dgm:pt modelId="{D54D9C33-8073-476B-BBE7-0D050D7531B8}" type="pres">
      <dgm:prSet presAssocID="{4FFE0273-DFA2-4473-85C0-7927A8E68F9F}" presName="TwoNodes_1" presStyleLbl="node1" presStyleIdx="0" presStyleCnt="2">
        <dgm:presLayoutVars>
          <dgm:bulletEnabled val="1"/>
        </dgm:presLayoutVars>
      </dgm:prSet>
      <dgm:spPr/>
    </dgm:pt>
    <dgm:pt modelId="{1A5A4B6A-8315-408B-9238-4A0AB9892F13}" type="pres">
      <dgm:prSet presAssocID="{4FFE0273-DFA2-4473-85C0-7927A8E68F9F}" presName="TwoNodes_2" presStyleLbl="node1" presStyleIdx="1" presStyleCnt="2">
        <dgm:presLayoutVars>
          <dgm:bulletEnabled val="1"/>
        </dgm:presLayoutVars>
      </dgm:prSet>
      <dgm:spPr/>
    </dgm:pt>
    <dgm:pt modelId="{FD6ED5CF-8B58-48EA-97B1-9382852F9A0F}" type="pres">
      <dgm:prSet presAssocID="{4FFE0273-DFA2-4473-85C0-7927A8E68F9F}" presName="TwoConn_1-2" presStyleLbl="fgAccFollowNode1" presStyleIdx="0" presStyleCnt="1">
        <dgm:presLayoutVars>
          <dgm:bulletEnabled val="1"/>
        </dgm:presLayoutVars>
      </dgm:prSet>
      <dgm:spPr/>
    </dgm:pt>
    <dgm:pt modelId="{4D1DD182-EA86-48F1-A85E-694EB9ACB702}" type="pres">
      <dgm:prSet presAssocID="{4FFE0273-DFA2-4473-85C0-7927A8E68F9F}" presName="TwoNodes_1_text" presStyleLbl="node1" presStyleIdx="1" presStyleCnt="2">
        <dgm:presLayoutVars>
          <dgm:bulletEnabled val="1"/>
        </dgm:presLayoutVars>
      </dgm:prSet>
      <dgm:spPr/>
    </dgm:pt>
    <dgm:pt modelId="{DB907369-8658-412E-A37E-9B59192EB389}" type="pres">
      <dgm:prSet presAssocID="{4FFE0273-DFA2-4473-85C0-7927A8E68F9F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F75A106-482B-42B9-8A19-64218B422F9C}" type="presOf" srcId="{4FFE0273-DFA2-4473-85C0-7927A8E68F9F}" destId="{8BA43F1E-055F-403F-9F2A-484F1022E7F0}" srcOrd="0" destOrd="0" presId="urn:microsoft.com/office/officeart/2005/8/layout/vProcess5"/>
    <dgm:cxn modelId="{3536DE19-3FB2-4DCE-8C6E-7A1C03CE12AF}" srcId="{25BD6ABD-A45A-434A-9FAA-8D47A50F33B9}" destId="{BE4F51D6-0894-477C-B734-B6216CF739D7}" srcOrd="0" destOrd="0" parTransId="{98BCE58B-B65D-4B42-89B0-792CCE3429EE}" sibTransId="{98E31206-6750-4C11-8BA6-336A722A0ADD}"/>
    <dgm:cxn modelId="{12AF6D37-B537-4543-804C-1F64523A82D6}" type="presOf" srcId="{B8C0A837-C9E8-44A1-A03E-A8FDA5C26DC9}" destId="{FD6ED5CF-8B58-48EA-97B1-9382852F9A0F}" srcOrd="0" destOrd="0" presId="urn:microsoft.com/office/officeart/2005/8/layout/vProcess5"/>
    <dgm:cxn modelId="{6E29085D-9893-4306-916A-94455834C8C5}" type="presOf" srcId="{BE4F51D6-0894-477C-B734-B6216CF739D7}" destId="{D54D9C33-8073-476B-BBE7-0D050D7531B8}" srcOrd="0" destOrd="1" presId="urn:microsoft.com/office/officeart/2005/8/layout/vProcess5"/>
    <dgm:cxn modelId="{0C964466-98C9-461F-AE10-1CFB91085E14}" type="presOf" srcId="{25BD6ABD-A45A-434A-9FAA-8D47A50F33B9}" destId="{4D1DD182-EA86-48F1-A85E-694EB9ACB702}" srcOrd="1" destOrd="0" presId="urn:microsoft.com/office/officeart/2005/8/layout/vProcess5"/>
    <dgm:cxn modelId="{155DB84E-E80E-4F13-B87A-C8F1E73EF5E6}" srcId="{4FFE0273-DFA2-4473-85C0-7927A8E68F9F}" destId="{C982166B-DA66-4AA4-9918-C72A5F6F08F3}" srcOrd="1" destOrd="0" parTransId="{DB058B61-2767-44ED-924D-E67F01353407}" sibTransId="{F85500A5-1B8F-4406-860C-C5228674F3FD}"/>
    <dgm:cxn modelId="{8DC7EAB1-E9F1-41AE-8211-FE4DDB49B065}" type="presOf" srcId="{C982166B-DA66-4AA4-9918-C72A5F6F08F3}" destId="{1A5A4B6A-8315-408B-9238-4A0AB9892F13}" srcOrd="0" destOrd="0" presId="urn:microsoft.com/office/officeart/2005/8/layout/vProcess5"/>
    <dgm:cxn modelId="{21B7C2B2-E2D7-41F5-ACC5-AC283F497E41}" type="presOf" srcId="{25BD6ABD-A45A-434A-9FAA-8D47A50F33B9}" destId="{D54D9C33-8073-476B-BBE7-0D050D7531B8}" srcOrd="0" destOrd="0" presId="urn:microsoft.com/office/officeart/2005/8/layout/vProcess5"/>
    <dgm:cxn modelId="{BB0F35BB-F629-4009-A160-72D403ACD23F}" srcId="{4FFE0273-DFA2-4473-85C0-7927A8E68F9F}" destId="{25BD6ABD-A45A-434A-9FAA-8D47A50F33B9}" srcOrd="0" destOrd="0" parTransId="{EE955785-0872-4E02-85F5-D2B95955F5C6}" sibTransId="{B8C0A837-C9E8-44A1-A03E-A8FDA5C26DC9}"/>
    <dgm:cxn modelId="{1A9801E2-5418-40B3-B2D6-C93B846D3BD4}" type="presOf" srcId="{BE4F51D6-0894-477C-B734-B6216CF739D7}" destId="{4D1DD182-EA86-48F1-A85E-694EB9ACB702}" srcOrd="1" destOrd="1" presId="urn:microsoft.com/office/officeart/2005/8/layout/vProcess5"/>
    <dgm:cxn modelId="{9FB7C6F4-82A0-4E28-A4A5-4FD7F03112BB}" type="presOf" srcId="{C982166B-DA66-4AA4-9918-C72A5F6F08F3}" destId="{DB907369-8658-412E-A37E-9B59192EB389}" srcOrd="1" destOrd="0" presId="urn:microsoft.com/office/officeart/2005/8/layout/vProcess5"/>
    <dgm:cxn modelId="{319D15E5-4118-4690-ACEC-B7C933125564}" type="presParOf" srcId="{8BA43F1E-055F-403F-9F2A-484F1022E7F0}" destId="{0527C9FB-759B-4040-B7CF-FB3740083F0F}" srcOrd="0" destOrd="0" presId="urn:microsoft.com/office/officeart/2005/8/layout/vProcess5"/>
    <dgm:cxn modelId="{82CF508B-FD8D-4A75-BF2E-B70885626ACC}" type="presParOf" srcId="{8BA43F1E-055F-403F-9F2A-484F1022E7F0}" destId="{D54D9C33-8073-476B-BBE7-0D050D7531B8}" srcOrd="1" destOrd="0" presId="urn:microsoft.com/office/officeart/2005/8/layout/vProcess5"/>
    <dgm:cxn modelId="{ACE2B579-3D50-492D-945E-CCEBBA9EB4F7}" type="presParOf" srcId="{8BA43F1E-055F-403F-9F2A-484F1022E7F0}" destId="{1A5A4B6A-8315-408B-9238-4A0AB9892F13}" srcOrd="2" destOrd="0" presId="urn:microsoft.com/office/officeart/2005/8/layout/vProcess5"/>
    <dgm:cxn modelId="{0DE1DE5E-F063-4685-B5E6-3D385FF60840}" type="presParOf" srcId="{8BA43F1E-055F-403F-9F2A-484F1022E7F0}" destId="{FD6ED5CF-8B58-48EA-97B1-9382852F9A0F}" srcOrd="3" destOrd="0" presId="urn:microsoft.com/office/officeart/2005/8/layout/vProcess5"/>
    <dgm:cxn modelId="{AA72937F-9BF3-449A-B977-4CFFC2152FB7}" type="presParOf" srcId="{8BA43F1E-055F-403F-9F2A-484F1022E7F0}" destId="{4D1DD182-EA86-48F1-A85E-694EB9ACB702}" srcOrd="4" destOrd="0" presId="urn:microsoft.com/office/officeart/2005/8/layout/vProcess5"/>
    <dgm:cxn modelId="{85ED004C-336B-4FA2-A703-F224D303E17A}" type="presParOf" srcId="{8BA43F1E-055F-403F-9F2A-484F1022E7F0}" destId="{DB907369-8658-412E-A37E-9B59192EB38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A7536D-40E0-4EAF-B940-626C725B745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0AF99D-682B-485F-8363-BB139D45582F}">
      <dgm:prSet/>
      <dgm:spPr/>
      <dgm:t>
        <a:bodyPr/>
        <a:lstStyle/>
        <a:p>
          <a:r>
            <a:rPr lang="en-US" b="0" i="0"/>
            <a:t>Performance optimization ensures that the database and Shiny app run efficiently. </a:t>
          </a:r>
          <a:endParaRPr lang="en-US"/>
        </a:p>
      </dgm:t>
    </dgm:pt>
    <dgm:pt modelId="{18BD6F6C-E819-4DAE-9392-391D3E94246C}" type="parTrans" cxnId="{4AAE9C23-1953-4B32-8AD6-ABB319087983}">
      <dgm:prSet/>
      <dgm:spPr/>
      <dgm:t>
        <a:bodyPr/>
        <a:lstStyle/>
        <a:p>
          <a:endParaRPr lang="en-US"/>
        </a:p>
      </dgm:t>
    </dgm:pt>
    <dgm:pt modelId="{C4BC64D9-C194-471E-9171-AACA16A02758}" type="sibTrans" cxnId="{4AAE9C23-1953-4B32-8AD6-ABB319087983}">
      <dgm:prSet/>
      <dgm:spPr/>
      <dgm:t>
        <a:bodyPr/>
        <a:lstStyle/>
        <a:p>
          <a:endParaRPr lang="en-US"/>
        </a:p>
      </dgm:t>
    </dgm:pt>
    <dgm:pt modelId="{4654E136-AA85-4BA0-BDF4-69653E0CB407}">
      <dgm:prSet/>
      <dgm:spPr/>
      <dgm:t>
        <a:bodyPr/>
        <a:lstStyle/>
        <a:p>
          <a:r>
            <a:rPr lang="en-US" b="0" i="0"/>
            <a:t>-Indexing is applied to frequently queried columns to speed up data retrieval(On columns like Name, Username, EmailAddress in TMS_USERS, for example)</a:t>
          </a:r>
          <a:endParaRPr lang="en-US"/>
        </a:p>
      </dgm:t>
    </dgm:pt>
    <dgm:pt modelId="{119DB5CA-4034-4864-B9CC-52BA64BD1FDE}" type="parTrans" cxnId="{0860523F-CF3A-4A1F-B5F7-DAAB7B8D01A0}">
      <dgm:prSet/>
      <dgm:spPr/>
      <dgm:t>
        <a:bodyPr/>
        <a:lstStyle/>
        <a:p>
          <a:endParaRPr lang="en-US"/>
        </a:p>
      </dgm:t>
    </dgm:pt>
    <dgm:pt modelId="{D6E29DFC-6704-4C03-9473-F61506241A3C}" type="sibTrans" cxnId="{0860523F-CF3A-4A1F-B5F7-DAAB7B8D01A0}">
      <dgm:prSet/>
      <dgm:spPr/>
      <dgm:t>
        <a:bodyPr/>
        <a:lstStyle/>
        <a:p>
          <a:endParaRPr lang="en-US"/>
        </a:p>
      </dgm:t>
    </dgm:pt>
    <dgm:pt modelId="{8A389B7B-A9A0-454D-B8B7-A5A78B2C8915}" type="pres">
      <dgm:prSet presAssocID="{6EA7536D-40E0-4EAF-B940-626C725B745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D796C-A44A-4B1D-B4D1-8D4A3A691D4D}" type="pres">
      <dgm:prSet presAssocID="{C10AF99D-682B-485F-8363-BB139D45582F}" presName="hierRoot1" presStyleCnt="0"/>
      <dgm:spPr/>
    </dgm:pt>
    <dgm:pt modelId="{6106FA2A-8369-42CC-B276-C04FFB4D786D}" type="pres">
      <dgm:prSet presAssocID="{C10AF99D-682B-485F-8363-BB139D45582F}" presName="composite" presStyleCnt="0"/>
      <dgm:spPr/>
    </dgm:pt>
    <dgm:pt modelId="{6943808B-1CD8-47EB-8C49-15F09C91469D}" type="pres">
      <dgm:prSet presAssocID="{C10AF99D-682B-485F-8363-BB139D45582F}" presName="background" presStyleLbl="node0" presStyleIdx="0" presStyleCnt="2"/>
      <dgm:spPr/>
    </dgm:pt>
    <dgm:pt modelId="{B49862F3-D653-4FE7-A7DA-9CDA9D77C7BC}" type="pres">
      <dgm:prSet presAssocID="{C10AF99D-682B-485F-8363-BB139D45582F}" presName="text" presStyleLbl="fgAcc0" presStyleIdx="0" presStyleCnt="2">
        <dgm:presLayoutVars>
          <dgm:chPref val="3"/>
        </dgm:presLayoutVars>
      </dgm:prSet>
      <dgm:spPr/>
    </dgm:pt>
    <dgm:pt modelId="{FB422D00-9CA2-40FF-A563-C7E229E829CC}" type="pres">
      <dgm:prSet presAssocID="{C10AF99D-682B-485F-8363-BB139D45582F}" presName="hierChild2" presStyleCnt="0"/>
      <dgm:spPr/>
    </dgm:pt>
    <dgm:pt modelId="{C4C61A8B-A55C-494E-91DF-EA5818254A2B}" type="pres">
      <dgm:prSet presAssocID="{4654E136-AA85-4BA0-BDF4-69653E0CB407}" presName="hierRoot1" presStyleCnt="0"/>
      <dgm:spPr/>
    </dgm:pt>
    <dgm:pt modelId="{A2AD2F56-5ED3-4842-9600-56F65FF6D4FC}" type="pres">
      <dgm:prSet presAssocID="{4654E136-AA85-4BA0-BDF4-69653E0CB407}" presName="composite" presStyleCnt="0"/>
      <dgm:spPr/>
    </dgm:pt>
    <dgm:pt modelId="{EBC9E547-9B04-4EC5-B8CE-9AB61355D210}" type="pres">
      <dgm:prSet presAssocID="{4654E136-AA85-4BA0-BDF4-69653E0CB407}" presName="background" presStyleLbl="node0" presStyleIdx="1" presStyleCnt="2"/>
      <dgm:spPr/>
    </dgm:pt>
    <dgm:pt modelId="{0E5A71AD-1480-4BF5-AD80-D7003977C9E6}" type="pres">
      <dgm:prSet presAssocID="{4654E136-AA85-4BA0-BDF4-69653E0CB407}" presName="text" presStyleLbl="fgAcc0" presStyleIdx="1" presStyleCnt="2">
        <dgm:presLayoutVars>
          <dgm:chPref val="3"/>
        </dgm:presLayoutVars>
      </dgm:prSet>
      <dgm:spPr/>
    </dgm:pt>
    <dgm:pt modelId="{D5621074-FE80-478A-9DCE-27B732F706E8}" type="pres">
      <dgm:prSet presAssocID="{4654E136-AA85-4BA0-BDF4-69653E0CB407}" presName="hierChild2" presStyleCnt="0"/>
      <dgm:spPr/>
    </dgm:pt>
  </dgm:ptLst>
  <dgm:cxnLst>
    <dgm:cxn modelId="{4AAE9C23-1953-4B32-8AD6-ABB319087983}" srcId="{6EA7536D-40E0-4EAF-B940-626C725B7458}" destId="{C10AF99D-682B-485F-8363-BB139D45582F}" srcOrd="0" destOrd="0" parTransId="{18BD6F6C-E819-4DAE-9392-391D3E94246C}" sibTransId="{C4BC64D9-C194-471E-9171-AACA16A02758}"/>
    <dgm:cxn modelId="{0860523F-CF3A-4A1F-B5F7-DAAB7B8D01A0}" srcId="{6EA7536D-40E0-4EAF-B940-626C725B7458}" destId="{4654E136-AA85-4BA0-BDF4-69653E0CB407}" srcOrd="1" destOrd="0" parTransId="{119DB5CA-4034-4864-B9CC-52BA64BD1FDE}" sibTransId="{D6E29DFC-6704-4C03-9473-F61506241A3C}"/>
    <dgm:cxn modelId="{8DDDA570-DCF9-44F9-BBBC-1E21C6FE4341}" type="presOf" srcId="{6EA7536D-40E0-4EAF-B940-626C725B7458}" destId="{8A389B7B-A9A0-454D-B8B7-A5A78B2C8915}" srcOrd="0" destOrd="0" presId="urn:microsoft.com/office/officeart/2005/8/layout/hierarchy1"/>
    <dgm:cxn modelId="{941B2DC7-3760-4BAD-A73F-922D82845390}" type="presOf" srcId="{C10AF99D-682B-485F-8363-BB139D45582F}" destId="{B49862F3-D653-4FE7-A7DA-9CDA9D77C7BC}" srcOrd="0" destOrd="0" presId="urn:microsoft.com/office/officeart/2005/8/layout/hierarchy1"/>
    <dgm:cxn modelId="{7E173EF9-B90C-4D4E-856F-8A88E072DC58}" type="presOf" srcId="{4654E136-AA85-4BA0-BDF4-69653E0CB407}" destId="{0E5A71AD-1480-4BF5-AD80-D7003977C9E6}" srcOrd="0" destOrd="0" presId="urn:microsoft.com/office/officeart/2005/8/layout/hierarchy1"/>
    <dgm:cxn modelId="{386CBBF8-2EF8-41D8-9F21-93E08F342E77}" type="presParOf" srcId="{8A389B7B-A9A0-454D-B8B7-A5A78B2C8915}" destId="{425D796C-A44A-4B1D-B4D1-8D4A3A691D4D}" srcOrd="0" destOrd="0" presId="urn:microsoft.com/office/officeart/2005/8/layout/hierarchy1"/>
    <dgm:cxn modelId="{5E6E2DE9-B818-4C78-8DB1-7224AAE6BF49}" type="presParOf" srcId="{425D796C-A44A-4B1D-B4D1-8D4A3A691D4D}" destId="{6106FA2A-8369-42CC-B276-C04FFB4D786D}" srcOrd="0" destOrd="0" presId="urn:microsoft.com/office/officeart/2005/8/layout/hierarchy1"/>
    <dgm:cxn modelId="{3571120D-4E6E-4D2E-83F7-D6B563407413}" type="presParOf" srcId="{6106FA2A-8369-42CC-B276-C04FFB4D786D}" destId="{6943808B-1CD8-47EB-8C49-15F09C91469D}" srcOrd="0" destOrd="0" presId="urn:microsoft.com/office/officeart/2005/8/layout/hierarchy1"/>
    <dgm:cxn modelId="{BD6FD70A-1720-4949-BD8E-9DC3A1FF8306}" type="presParOf" srcId="{6106FA2A-8369-42CC-B276-C04FFB4D786D}" destId="{B49862F3-D653-4FE7-A7DA-9CDA9D77C7BC}" srcOrd="1" destOrd="0" presId="urn:microsoft.com/office/officeart/2005/8/layout/hierarchy1"/>
    <dgm:cxn modelId="{E4E5B3E8-7ECE-4CCC-AFBE-C56D359E658F}" type="presParOf" srcId="{425D796C-A44A-4B1D-B4D1-8D4A3A691D4D}" destId="{FB422D00-9CA2-40FF-A563-C7E229E829CC}" srcOrd="1" destOrd="0" presId="urn:microsoft.com/office/officeart/2005/8/layout/hierarchy1"/>
    <dgm:cxn modelId="{7E40623A-3969-4BE8-8BC7-43CB60E8E1E0}" type="presParOf" srcId="{8A389B7B-A9A0-454D-B8B7-A5A78B2C8915}" destId="{C4C61A8B-A55C-494E-91DF-EA5818254A2B}" srcOrd="1" destOrd="0" presId="urn:microsoft.com/office/officeart/2005/8/layout/hierarchy1"/>
    <dgm:cxn modelId="{3DE82A51-6079-41EB-A536-3FB7D547F281}" type="presParOf" srcId="{C4C61A8B-A55C-494E-91DF-EA5818254A2B}" destId="{A2AD2F56-5ED3-4842-9600-56F65FF6D4FC}" srcOrd="0" destOrd="0" presId="urn:microsoft.com/office/officeart/2005/8/layout/hierarchy1"/>
    <dgm:cxn modelId="{E56900BF-930A-4577-81A5-5E80A66B65FB}" type="presParOf" srcId="{A2AD2F56-5ED3-4842-9600-56F65FF6D4FC}" destId="{EBC9E547-9B04-4EC5-B8CE-9AB61355D210}" srcOrd="0" destOrd="0" presId="urn:microsoft.com/office/officeart/2005/8/layout/hierarchy1"/>
    <dgm:cxn modelId="{6ECFD53C-9362-4F7B-8129-D4D6431F024E}" type="presParOf" srcId="{A2AD2F56-5ED3-4842-9600-56F65FF6D4FC}" destId="{0E5A71AD-1480-4BF5-AD80-D7003977C9E6}" srcOrd="1" destOrd="0" presId="urn:microsoft.com/office/officeart/2005/8/layout/hierarchy1"/>
    <dgm:cxn modelId="{029D5518-AA6A-4F35-8C6B-1695CF5F2AC1}" type="presParOf" srcId="{C4C61A8B-A55C-494E-91DF-EA5818254A2B}" destId="{D5621074-FE80-478A-9DCE-27B732F706E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4EDDDD-CB30-425E-B2D9-6C19C8C34806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18C2263-C4D3-4C5C-A927-A05EABFA05CF}">
      <dgm:prSet/>
      <dgm:spPr/>
      <dgm:t>
        <a:bodyPr/>
        <a:lstStyle/>
        <a:p>
          <a:r>
            <a:rPr lang="en-US" b="0" i="0"/>
            <a:t>The system includes a reporting module capable of generating accurate and timely reports based on the available data. </a:t>
          </a:r>
          <a:endParaRPr lang="en-US"/>
        </a:p>
      </dgm:t>
    </dgm:pt>
    <dgm:pt modelId="{F87C1326-AEAF-41FF-9C4E-65EFD85D58F9}" type="parTrans" cxnId="{8DC3BA49-0E01-4A25-9E0D-C19D0D89F8E4}">
      <dgm:prSet/>
      <dgm:spPr/>
      <dgm:t>
        <a:bodyPr/>
        <a:lstStyle/>
        <a:p>
          <a:endParaRPr lang="en-US"/>
        </a:p>
      </dgm:t>
    </dgm:pt>
    <dgm:pt modelId="{1302FB3C-5CCE-4AEA-9ACD-2EFDCD47CB16}" type="sibTrans" cxnId="{8DC3BA49-0E01-4A25-9E0D-C19D0D89F8E4}">
      <dgm:prSet/>
      <dgm:spPr/>
      <dgm:t>
        <a:bodyPr/>
        <a:lstStyle/>
        <a:p>
          <a:endParaRPr lang="en-US"/>
        </a:p>
      </dgm:t>
    </dgm:pt>
    <dgm:pt modelId="{9EC56927-D24B-484C-BD86-974A5B877C01}">
      <dgm:prSet/>
      <dgm:spPr/>
      <dgm:t>
        <a:bodyPr/>
        <a:lstStyle/>
        <a:p>
          <a:r>
            <a:rPr lang="en-US" b="0" i="0"/>
            <a:t>-Data visualizations are used to present key performance indicators and trends in an easy-to-understand format. </a:t>
          </a:r>
          <a:endParaRPr lang="en-US"/>
        </a:p>
      </dgm:t>
    </dgm:pt>
    <dgm:pt modelId="{7D52F2E8-2D97-486A-A29A-A21E0D365D3A}" type="parTrans" cxnId="{6AD0E2F1-487F-47E8-B2FB-EFA8F4E154D4}">
      <dgm:prSet/>
      <dgm:spPr/>
      <dgm:t>
        <a:bodyPr/>
        <a:lstStyle/>
        <a:p>
          <a:endParaRPr lang="en-US"/>
        </a:p>
      </dgm:t>
    </dgm:pt>
    <dgm:pt modelId="{D7B9A51C-9936-4B65-82DD-89CF5FAFDD31}" type="sibTrans" cxnId="{6AD0E2F1-487F-47E8-B2FB-EFA8F4E154D4}">
      <dgm:prSet/>
      <dgm:spPr/>
      <dgm:t>
        <a:bodyPr/>
        <a:lstStyle/>
        <a:p>
          <a:endParaRPr lang="en-US"/>
        </a:p>
      </dgm:t>
    </dgm:pt>
    <dgm:pt modelId="{29FDAA07-68A9-4BE4-9429-95118ADFD4C8}" type="pres">
      <dgm:prSet presAssocID="{224EDDDD-CB30-425E-B2D9-6C19C8C34806}" presName="compositeShape" presStyleCnt="0">
        <dgm:presLayoutVars>
          <dgm:chMax val="7"/>
          <dgm:dir/>
          <dgm:resizeHandles val="exact"/>
        </dgm:presLayoutVars>
      </dgm:prSet>
      <dgm:spPr/>
    </dgm:pt>
    <dgm:pt modelId="{B9E846D8-D0E8-434B-BC19-930FCB738D97}" type="pres">
      <dgm:prSet presAssocID="{224EDDDD-CB30-425E-B2D9-6C19C8C34806}" presName="wedge1" presStyleLbl="node1" presStyleIdx="0" presStyleCnt="1"/>
      <dgm:spPr/>
    </dgm:pt>
    <dgm:pt modelId="{22491ACF-2E49-4C16-A1AE-635D77900592}" type="pres">
      <dgm:prSet presAssocID="{224EDDDD-CB30-425E-B2D9-6C19C8C34806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84999E09-AF84-47B4-86A0-CBC0331B0445}" type="presOf" srcId="{618C2263-C4D3-4C5C-A927-A05EABFA05CF}" destId="{B9E846D8-D0E8-434B-BC19-930FCB738D97}" srcOrd="0" destOrd="0" presId="urn:microsoft.com/office/officeart/2005/8/layout/chart3"/>
    <dgm:cxn modelId="{8DC3BA49-0E01-4A25-9E0D-C19D0D89F8E4}" srcId="{224EDDDD-CB30-425E-B2D9-6C19C8C34806}" destId="{618C2263-C4D3-4C5C-A927-A05EABFA05CF}" srcOrd="0" destOrd="0" parTransId="{F87C1326-AEAF-41FF-9C4E-65EFD85D58F9}" sibTransId="{1302FB3C-5CCE-4AEA-9ACD-2EFDCD47CB16}"/>
    <dgm:cxn modelId="{EE723C52-6BE5-460A-AAB5-BC6B09113DDD}" type="presOf" srcId="{9EC56927-D24B-484C-BD86-974A5B877C01}" destId="{B9E846D8-D0E8-434B-BC19-930FCB738D97}" srcOrd="0" destOrd="1" presId="urn:microsoft.com/office/officeart/2005/8/layout/chart3"/>
    <dgm:cxn modelId="{F5D0F076-DABE-4E05-8D16-5509B9CDC9F1}" type="presOf" srcId="{618C2263-C4D3-4C5C-A927-A05EABFA05CF}" destId="{22491ACF-2E49-4C16-A1AE-635D77900592}" srcOrd="1" destOrd="0" presId="urn:microsoft.com/office/officeart/2005/8/layout/chart3"/>
    <dgm:cxn modelId="{302D4C94-C7D0-47A1-9F18-5971508FCF9C}" type="presOf" srcId="{9EC56927-D24B-484C-BD86-974A5B877C01}" destId="{22491ACF-2E49-4C16-A1AE-635D77900592}" srcOrd="1" destOrd="1" presId="urn:microsoft.com/office/officeart/2005/8/layout/chart3"/>
    <dgm:cxn modelId="{C7AEAAAE-DCE9-4A0A-8C3F-FE39DAA72C28}" type="presOf" srcId="{224EDDDD-CB30-425E-B2D9-6C19C8C34806}" destId="{29FDAA07-68A9-4BE4-9429-95118ADFD4C8}" srcOrd="0" destOrd="0" presId="urn:microsoft.com/office/officeart/2005/8/layout/chart3"/>
    <dgm:cxn modelId="{6AD0E2F1-487F-47E8-B2FB-EFA8F4E154D4}" srcId="{618C2263-C4D3-4C5C-A927-A05EABFA05CF}" destId="{9EC56927-D24B-484C-BD86-974A5B877C01}" srcOrd="0" destOrd="0" parTransId="{7D52F2E8-2D97-486A-A29A-A21E0D365D3A}" sibTransId="{D7B9A51C-9936-4B65-82DD-89CF5FAFDD31}"/>
    <dgm:cxn modelId="{C5CF6F23-15FC-43C9-9F10-50898D884049}" type="presParOf" srcId="{29FDAA07-68A9-4BE4-9429-95118ADFD4C8}" destId="{B9E846D8-D0E8-434B-BC19-930FCB738D97}" srcOrd="0" destOrd="0" presId="urn:microsoft.com/office/officeart/2005/8/layout/chart3"/>
    <dgm:cxn modelId="{8B575FA3-9FBC-451C-B2D6-CEC04A9527CF}" type="presParOf" srcId="{29FDAA07-68A9-4BE4-9429-95118ADFD4C8}" destId="{22491ACF-2E49-4C16-A1AE-635D77900592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55D33-A9E1-4F54-B60D-D4198796F8D8}">
      <dsp:nvSpPr>
        <dsp:cNvPr id="0" name=""/>
        <dsp:cNvSpPr/>
      </dsp:nvSpPr>
      <dsp:spPr>
        <a:xfrm>
          <a:off x="582645" y="1109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Person</a:t>
          </a:r>
          <a:endParaRPr lang="en-US" sz="2600" kern="1200"/>
        </a:p>
      </dsp:txBody>
      <dsp:txXfrm>
        <a:off x="582645" y="1109"/>
        <a:ext cx="2174490" cy="1304694"/>
      </dsp:txXfrm>
    </dsp:sp>
    <dsp:sp modelId="{F1381905-E4E6-45E0-8BC0-69AAAED874BD}">
      <dsp:nvSpPr>
        <dsp:cNvPr id="0" name=""/>
        <dsp:cNvSpPr/>
      </dsp:nvSpPr>
      <dsp:spPr>
        <a:xfrm>
          <a:off x="2974584" y="1109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Driver</a:t>
          </a:r>
          <a:endParaRPr lang="en-US" sz="2600" kern="1200"/>
        </a:p>
      </dsp:txBody>
      <dsp:txXfrm>
        <a:off x="2974584" y="1109"/>
        <a:ext cx="2174490" cy="1304694"/>
      </dsp:txXfrm>
    </dsp:sp>
    <dsp:sp modelId="{4BD5F516-963F-44E1-B434-C3A6FFFF09D3}">
      <dsp:nvSpPr>
        <dsp:cNvPr id="0" name=""/>
        <dsp:cNvSpPr/>
      </dsp:nvSpPr>
      <dsp:spPr>
        <a:xfrm>
          <a:off x="5366524" y="1109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Administrator</a:t>
          </a:r>
          <a:endParaRPr lang="en-US" sz="2600" kern="1200"/>
        </a:p>
      </dsp:txBody>
      <dsp:txXfrm>
        <a:off x="5366524" y="1109"/>
        <a:ext cx="2174490" cy="1304694"/>
      </dsp:txXfrm>
    </dsp:sp>
    <dsp:sp modelId="{04D0A551-1A44-4AB0-A241-464F1D202F16}">
      <dsp:nvSpPr>
        <dsp:cNvPr id="0" name=""/>
        <dsp:cNvSpPr/>
      </dsp:nvSpPr>
      <dsp:spPr>
        <a:xfrm>
          <a:off x="7758464" y="1109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Dispatcher</a:t>
          </a:r>
          <a:endParaRPr lang="en-US" sz="2600" kern="1200"/>
        </a:p>
      </dsp:txBody>
      <dsp:txXfrm>
        <a:off x="7758464" y="1109"/>
        <a:ext cx="2174490" cy="1304694"/>
      </dsp:txXfrm>
    </dsp:sp>
    <dsp:sp modelId="{5D1AC78B-0DAE-4A54-BFA1-5A4E5D12A184}">
      <dsp:nvSpPr>
        <dsp:cNvPr id="0" name=""/>
        <dsp:cNvSpPr/>
      </dsp:nvSpPr>
      <dsp:spPr>
        <a:xfrm>
          <a:off x="582645" y="1523252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Customer</a:t>
          </a:r>
          <a:endParaRPr lang="en-US" sz="2600" kern="1200"/>
        </a:p>
      </dsp:txBody>
      <dsp:txXfrm>
        <a:off x="582645" y="1523252"/>
        <a:ext cx="2174490" cy="1304694"/>
      </dsp:txXfrm>
    </dsp:sp>
    <dsp:sp modelId="{D86D6FAE-DD22-4754-8D71-34B3FF921BF1}">
      <dsp:nvSpPr>
        <dsp:cNvPr id="0" name=""/>
        <dsp:cNvSpPr/>
      </dsp:nvSpPr>
      <dsp:spPr>
        <a:xfrm>
          <a:off x="2974584" y="1523252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Order</a:t>
          </a:r>
          <a:endParaRPr lang="en-US" sz="2600" kern="1200"/>
        </a:p>
      </dsp:txBody>
      <dsp:txXfrm>
        <a:off x="2974584" y="1523252"/>
        <a:ext cx="2174490" cy="1304694"/>
      </dsp:txXfrm>
    </dsp:sp>
    <dsp:sp modelId="{8B6C14FE-9F31-4CF9-A7C7-68493C808F2F}">
      <dsp:nvSpPr>
        <dsp:cNvPr id="0" name=""/>
        <dsp:cNvSpPr/>
      </dsp:nvSpPr>
      <dsp:spPr>
        <a:xfrm>
          <a:off x="5366524" y="1523252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Warehouse</a:t>
          </a:r>
          <a:endParaRPr lang="en-US" sz="2600" kern="1200"/>
        </a:p>
      </dsp:txBody>
      <dsp:txXfrm>
        <a:off x="5366524" y="1523252"/>
        <a:ext cx="2174490" cy="1304694"/>
      </dsp:txXfrm>
    </dsp:sp>
    <dsp:sp modelId="{C772452C-FA2B-40CF-9563-338C0DDFC454}">
      <dsp:nvSpPr>
        <dsp:cNvPr id="0" name=""/>
        <dsp:cNvSpPr/>
      </dsp:nvSpPr>
      <dsp:spPr>
        <a:xfrm>
          <a:off x="7758464" y="1523252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Inventory</a:t>
          </a:r>
          <a:endParaRPr lang="en-US" sz="2600" kern="1200"/>
        </a:p>
      </dsp:txBody>
      <dsp:txXfrm>
        <a:off x="7758464" y="1523252"/>
        <a:ext cx="2174490" cy="1304694"/>
      </dsp:txXfrm>
    </dsp:sp>
    <dsp:sp modelId="{7173A092-711C-4ECC-A7A7-8E801CD78D25}">
      <dsp:nvSpPr>
        <dsp:cNvPr id="0" name=""/>
        <dsp:cNvSpPr/>
      </dsp:nvSpPr>
      <dsp:spPr>
        <a:xfrm>
          <a:off x="582645" y="3045396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Shipment</a:t>
          </a:r>
          <a:endParaRPr lang="en-US" sz="2600" kern="1200"/>
        </a:p>
      </dsp:txBody>
      <dsp:txXfrm>
        <a:off x="582645" y="3045396"/>
        <a:ext cx="2174490" cy="1304694"/>
      </dsp:txXfrm>
    </dsp:sp>
    <dsp:sp modelId="{5EC2AAF5-0657-4AA7-A4B4-B87B793D1993}">
      <dsp:nvSpPr>
        <dsp:cNvPr id="0" name=""/>
        <dsp:cNvSpPr/>
      </dsp:nvSpPr>
      <dsp:spPr>
        <a:xfrm>
          <a:off x="2974584" y="3045396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Stop</a:t>
          </a:r>
          <a:endParaRPr lang="en-US" sz="2600" kern="1200"/>
        </a:p>
      </dsp:txBody>
      <dsp:txXfrm>
        <a:off x="2974584" y="3045396"/>
        <a:ext cx="2174490" cy="1304694"/>
      </dsp:txXfrm>
    </dsp:sp>
    <dsp:sp modelId="{BC9A4397-295F-4983-8333-C161A2F9400A}">
      <dsp:nvSpPr>
        <dsp:cNvPr id="0" name=""/>
        <dsp:cNvSpPr/>
      </dsp:nvSpPr>
      <dsp:spPr>
        <a:xfrm>
          <a:off x="5366524" y="3045396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Vehicle</a:t>
          </a:r>
          <a:endParaRPr lang="en-US" sz="2600" kern="1200"/>
        </a:p>
      </dsp:txBody>
      <dsp:txXfrm>
        <a:off x="5366524" y="3045396"/>
        <a:ext cx="2174490" cy="1304694"/>
      </dsp:txXfrm>
    </dsp:sp>
    <dsp:sp modelId="{16AC51C0-52D0-46BC-853C-C818C811242C}">
      <dsp:nvSpPr>
        <dsp:cNvPr id="0" name=""/>
        <dsp:cNvSpPr/>
      </dsp:nvSpPr>
      <dsp:spPr>
        <a:xfrm>
          <a:off x="7758464" y="3045396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Route</a:t>
          </a:r>
          <a:endParaRPr lang="en-US" sz="2600" kern="1200"/>
        </a:p>
      </dsp:txBody>
      <dsp:txXfrm>
        <a:off x="7758464" y="3045396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EC892-6E03-431D-AD6C-A0A38763D459}">
      <dsp:nvSpPr>
        <dsp:cNvPr id="0" name=""/>
        <dsp:cNvSpPr/>
      </dsp:nvSpPr>
      <dsp:spPr>
        <a:xfrm>
          <a:off x="784" y="0"/>
          <a:ext cx="3176551" cy="34381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0" rIns="3137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1NF: All tables have a primary key and each attribute has atomic values.</a:t>
          </a:r>
        </a:p>
      </dsp:txBody>
      <dsp:txXfrm>
        <a:off x="784" y="1375257"/>
        <a:ext cx="3176551" cy="2062886"/>
      </dsp:txXfrm>
    </dsp:sp>
    <dsp:sp modelId="{CF0C7B6A-998D-4557-8185-889A6B797638}">
      <dsp:nvSpPr>
        <dsp:cNvPr id="0" name=""/>
        <dsp:cNvSpPr/>
      </dsp:nvSpPr>
      <dsp:spPr>
        <a:xfrm>
          <a:off x="784" y="0"/>
          <a:ext cx="3176551" cy="13752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165100" rIns="31377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4" y="0"/>
        <a:ext cx="3176551" cy="1375257"/>
      </dsp:txXfrm>
    </dsp:sp>
    <dsp:sp modelId="{0518C716-3DB4-4960-81A5-EA8D75CCA529}">
      <dsp:nvSpPr>
        <dsp:cNvPr id="0" name=""/>
        <dsp:cNvSpPr/>
      </dsp:nvSpPr>
      <dsp:spPr>
        <a:xfrm>
          <a:off x="3431460" y="0"/>
          <a:ext cx="3176551" cy="34381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0" rIns="3137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2NF: All the tables are in 1NF and there are no partial dependencies because there is only one primary key determining the rest of the attributes in each table.</a:t>
          </a:r>
        </a:p>
      </dsp:txBody>
      <dsp:txXfrm>
        <a:off x="3431460" y="1375257"/>
        <a:ext cx="3176551" cy="2062886"/>
      </dsp:txXfrm>
    </dsp:sp>
    <dsp:sp modelId="{99A6BA35-BE59-4031-A920-B06066E37F16}">
      <dsp:nvSpPr>
        <dsp:cNvPr id="0" name=""/>
        <dsp:cNvSpPr/>
      </dsp:nvSpPr>
      <dsp:spPr>
        <a:xfrm>
          <a:off x="3431460" y="0"/>
          <a:ext cx="3176551" cy="13752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165100" rIns="31377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1460" y="0"/>
        <a:ext cx="3176551" cy="1375257"/>
      </dsp:txXfrm>
    </dsp:sp>
    <dsp:sp modelId="{2DC47A30-404C-4680-9FF6-48B60279E2EA}">
      <dsp:nvSpPr>
        <dsp:cNvPr id="0" name=""/>
        <dsp:cNvSpPr/>
      </dsp:nvSpPr>
      <dsp:spPr>
        <a:xfrm>
          <a:off x="6862135" y="0"/>
          <a:ext cx="3176551" cy="34381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0" rIns="313773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3NF: All the tables are in 2NF and there are no transitive dependencies since all attributes are determined by the primary keys.</a:t>
          </a:r>
        </a:p>
      </dsp:txBody>
      <dsp:txXfrm>
        <a:off x="6862135" y="1375257"/>
        <a:ext cx="3176551" cy="2062886"/>
      </dsp:txXfrm>
    </dsp:sp>
    <dsp:sp modelId="{8B20C4B6-D240-45F9-9744-2CF4E268274B}">
      <dsp:nvSpPr>
        <dsp:cNvPr id="0" name=""/>
        <dsp:cNvSpPr/>
      </dsp:nvSpPr>
      <dsp:spPr>
        <a:xfrm>
          <a:off x="6862135" y="0"/>
          <a:ext cx="3176551" cy="13752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773" tIns="165100" rIns="31377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62135" y="0"/>
        <a:ext cx="3176551" cy="1375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D9C33-8073-476B-BBE7-0D050D7531B8}">
      <dsp:nvSpPr>
        <dsp:cNvPr id="0" name=""/>
        <dsp:cNvSpPr/>
      </dsp:nvSpPr>
      <dsp:spPr>
        <a:xfrm>
          <a:off x="0" y="0"/>
          <a:ext cx="8938260" cy="1958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database was implemented in ElephantSQL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-All tables, columns, data types, primary keys, and foreign keys are defined</a:t>
          </a:r>
          <a:endParaRPr lang="en-US" sz="1600" kern="1200"/>
        </a:p>
      </dsp:txBody>
      <dsp:txXfrm>
        <a:off x="57349" y="57349"/>
        <a:ext cx="6914473" cy="1843342"/>
      </dsp:txXfrm>
    </dsp:sp>
    <dsp:sp modelId="{1A5A4B6A-8315-408B-9238-4A0AB9892F13}">
      <dsp:nvSpPr>
        <dsp:cNvPr id="0" name=""/>
        <dsp:cNvSpPr/>
      </dsp:nvSpPr>
      <dsp:spPr>
        <a:xfrm>
          <a:off x="1577339" y="2393159"/>
          <a:ext cx="8938260" cy="1958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TMS_USERS, CUSTOMER, DRIVER, ADMINISTRATOR, DISPATCHER, WAREHOUSE, INVENTORY, ORDER, SHIPMENT, STOP, ROUTE, and VEHICLE tables are created with appropriate constraints to ensure data integrity.</a:t>
          </a:r>
          <a:endParaRPr lang="en-US" sz="2100" kern="1200"/>
        </a:p>
      </dsp:txBody>
      <dsp:txXfrm>
        <a:off x="1634688" y="2450508"/>
        <a:ext cx="5973496" cy="1843342"/>
      </dsp:txXfrm>
    </dsp:sp>
    <dsp:sp modelId="{FD6ED5CF-8B58-48EA-97B1-9382852F9A0F}">
      <dsp:nvSpPr>
        <dsp:cNvPr id="0" name=""/>
        <dsp:cNvSpPr/>
      </dsp:nvSpPr>
      <dsp:spPr>
        <a:xfrm>
          <a:off x="7665534" y="1539236"/>
          <a:ext cx="1272726" cy="12727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97" y="1539236"/>
        <a:ext cx="700000" cy="957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3808B-1CD8-47EB-8C49-15F09C91469D}">
      <dsp:nvSpPr>
        <dsp:cNvPr id="0" name=""/>
        <dsp:cNvSpPr/>
      </dsp:nvSpPr>
      <dsp:spPr>
        <a:xfrm>
          <a:off x="1238" y="108454"/>
          <a:ext cx="4346224" cy="2759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862F3-D653-4FE7-A7DA-9CDA9D77C7BC}">
      <dsp:nvSpPr>
        <dsp:cNvPr id="0" name=""/>
        <dsp:cNvSpPr/>
      </dsp:nvSpPr>
      <dsp:spPr>
        <a:xfrm>
          <a:off x="484152" y="567223"/>
          <a:ext cx="4346224" cy="2759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Performance optimization ensures that the database and Shiny app run efficiently. </a:t>
          </a:r>
          <a:endParaRPr lang="en-US" sz="2500" kern="1200"/>
        </a:p>
      </dsp:txBody>
      <dsp:txXfrm>
        <a:off x="564985" y="648056"/>
        <a:ext cx="4184558" cy="2598186"/>
      </dsp:txXfrm>
    </dsp:sp>
    <dsp:sp modelId="{EBC9E547-9B04-4EC5-B8CE-9AB61355D210}">
      <dsp:nvSpPr>
        <dsp:cNvPr id="0" name=""/>
        <dsp:cNvSpPr/>
      </dsp:nvSpPr>
      <dsp:spPr>
        <a:xfrm>
          <a:off x="5313290" y="108454"/>
          <a:ext cx="4346224" cy="2759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A71AD-1480-4BF5-AD80-D7003977C9E6}">
      <dsp:nvSpPr>
        <dsp:cNvPr id="0" name=""/>
        <dsp:cNvSpPr/>
      </dsp:nvSpPr>
      <dsp:spPr>
        <a:xfrm>
          <a:off x="5796204" y="567223"/>
          <a:ext cx="4346224" cy="2759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-Indexing is applied to frequently queried columns to speed up data retrieval(On columns like Name, Username, EmailAddress in TMS_USERS, for example)</a:t>
          </a:r>
          <a:endParaRPr lang="en-US" sz="2500" kern="1200"/>
        </a:p>
      </dsp:txBody>
      <dsp:txXfrm>
        <a:off x="5877037" y="648056"/>
        <a:ext cx="4184558" cy="25981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846D8-D0E8-434B-BC19-930FCB738D97}">
      <dsp:nvSpPr>
        <dsp:cNvPr id="0" name=""/>
        <dsp:cNvSpPr/>
      </dsp:nvSpPr>
      <dsp:spPr>
        <a:xfrm>
          <a:off x="968560" y="335401"/>
          <a:ext cx="3521716" cy="35217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The system includes a reporting module capable of generating accurate and timely reports based on the available data. 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-Data visualizations are used to present key performance indicators and trends in an easy-to-understand format. </a:t>
          </a:r>
          <a:endParaRPr lang="en-US" sz="1400" kern="1200"/>
        </a:p>
      </dsp:txBody>
      <dsp:txXfrm>
        <a:off x="1492625" y="859466"/>
        <a:ext cx="2473586" cy="2473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673e557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673e557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673e557b2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673e557b2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673e557b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673e557b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673e557b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673e557b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673e557b2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673e557b2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673e557b2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673e557b2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673e557b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673e557b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673e557b2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673e557b2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673e557b2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673e557b2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673e557b2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673e557b2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673e557b2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673e557b2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673e557b2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673e557b2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673e557b2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673e557b2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673e557b2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673e557b2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673e557b2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673e557b2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673e557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673e557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673e557b2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673e557b2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673e557b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673e557b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673e557b2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673e557b2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673e557b2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673e557b2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673e557b2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673e557b2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673e557b2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673e557b2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673e557b2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673e557b2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73e557b2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673e557b2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673e557b2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e673e557b2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673e557b2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673e557b2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673e557b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673e557b2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3" descr="Box Production Line"/>
          <p:cNvPicPr preferRelativeResize="0"/>
          <p:nvPr/>
        </p:nvPicPr>
        <p:blipFill rotWithShape="1">
          <a:blip r:embed="rId3">
            <a:alphaModFix/>
          </a:blip>
          <a:srcRect r="6250" b="6250"/>
          <a:stretch/>
        </p:blipFill>
        <p:spPr>
          <a:xfrm>
            <a:off x="3" y="-22"/>
            <a:ext cx="1219199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 rot="-5400000">
            <a:off x="-2206190" y="2206184"/>
            <a:ext cx="6858003" cy="24456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</a:rPr>
              <a:t>Transportation Management System Database Design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Zhi Zheng, Marckenrold Cadet, and David Carbajal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 rot="-5400000">
            <a:off x="770075" y="1716250"/>
            <a:ext cx="1855800" cy="29625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216725" y="1923850"/>
            <a:ext cx="27150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ERD OVERVIEW   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700" y="0"/>
            <a:ext cx="72909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Entities</a:t>
            </a:r>
          </a:p>
        </p:txBody>
      </p:sp>
      <p:graphicFrame>
        <p:nvGraphicFramePr>
          <p:cNvPr id="234" name="Google Shape;232;p23">
            <a:extLst>
              <a:ext uri="{FF2B5EF4-FFF2-40B4-BE49-F238E27FC236}">
                <a16:creationId xmlns:a16="http://schemas.microsoft.com/office/drawing/2014/main" id="{E5BFCF74-BBCE-9DCD-0B54-F580D2CA8554}"/>
              </a:ext>
            </a:extLst>
          </p:cNvPr>
          <p:cNvGraphicFramePr/>
          <p:nvPr/>
        </p:nvGraphicFramePr>
        <p:xfrm>
          <a:off x="838200" y="1825625"/>
          <a:ext cx="10515600" cy="43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A2E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3226401" cy="237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SPECIALIZATION HIERARCHY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000" y="65425"/>
            <a:ext cx="8062000" cy="563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6" name="Isosceles Triangle 27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91422" y="643467"/>
            <a:ext cx="840915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Isosceles Triangle 27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CARDINALITIES AND CONNECTIVITIES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86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BETWEEN CUSTOMER AND ORDER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5110" y="2224584"/>
            <a:ext cx="4235516" cy="2160112"/>
          </a:xfrm>
          <a:prstGeom prst="rect">
            <a:avLst/>
          </a:prstGeom>
          <a:noFill/>
        </p:spPr>
      </p:pic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and only customer may place no order or several orders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BETWEEN ORDER AND SHIPMENT</a:t>
            </a:r>
            <a:endParaRPr lang="zh-CN" altLang="en-US" sz="480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55427" y="627954"/>
            <a:ext cx="2194882" cy="5353373"/>
          </a:xfrm>
          <a:prstGeom prst="rect">
            <a:avLst/>
          </a:prstGeom>
          <a:noFill/>
        </p:spPr>
      </p:pic>
      <p:sp>
        <p:nvSpPr>
          <p:cNvPr id="262" name="Google Shape;262;p28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and only order is included in one or many shipments</a:t>
            </a:r>
            <a:endParaRPr lang="zh-CN" alt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  <a:endParaRPr lang="zh-CN" alt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8" name="Rectangle 287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BETWEEN SHIPMENT AND STOP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/>
          <a:srcRect l="6261" t="9657"/>
          <a:stretch/>
        </p:blipFill>
        <p:spPr>
          <a:xfrm>
            <a:off x="535110" y="2227796"/>
            <a:ext cx="4235516" cy="2153689"/>
          </a:xfrm>
          <a:prstGeom prst="rect">
            <a:avLst/>
          </a:prstGeom>
          <a:noFill/>
        </p:spPr>
      </p:pic>
      <p:sp>
        <p:nvSpPr>
          <p:cNvPr id="269" name="Google Shape;269;p29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and only one shipment may have one or several stops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BETWEEN SHIPMENT AND VEHICLE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95953" y="627954"/>
            <a:ext cx="1913830" cy="5353373"/>
          </a:xfrm>
          <a:prstGeom prst="rect">
            <a:avLst/>
          </a:prstGeom>
          <a:noFill/>
        </p:spPr>
      </p:pic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or many shipments are transported by one and only one vehicle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BETWEEN STOP AND ROUTE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70397" y="627954"/>
            <a:ext cx="1964941" cy="5353373"/>
          </a:xfrm>
          <a:prstGeom prst="rect">
            <a:avLst/>
          </a:prstGeom>
          <a:noFill/>
        </p:spPr>
      </p:pic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or many stops are included in one and only one route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Purpose of the Transportation Management System Database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652433" y="3514634"/>
            <a:ext cx="10911073" cy="1892093"/>
            <a:chOff x="8377" y="898655"/>
            <a:chExt cx="10911073" cy="1892093"/>
          </a:xfrm>
        </p:grpSpPr>
        <p:sp>
          <p:nvSpPr>
            <p:cNvPr id="100" name="Google Shape;100;p14"/>
            <p:cNvSpPr/>
            <p:nvPr/>
          </p:nvSpPr>
          <p:spPr>
            <a:xfrm>
              <a:off x="3160067" y="1798982"/>
              <a:ext cx="694702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3489285" y="1841075"/>
              <a:ext cx="36265" cy="7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77" y="898655"/>
              <a:ext cx="3153489" cy="1892093"/>
            </a:xfrm>
            <a:prstGeom prst="rect">
              <a:avLst/>
            </a:prstGeom>
            <a:solidFill>
              <a:srgbClr val="E9713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8377" y="898655"/>
              <a:ext cx="3153489" cy="189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4500" tIns="162200" rIns="154500" bIns="162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 a comprehensive system to manage transportation logistics.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038859" y="1798982"/>
              <a:ext cx="694702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8692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7368078" y="1841075"/>
              <a:ext cx="36265" cy="7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887169" y="898655"/>
              <a:ext cx="3153489" cy="1892093"/>
            </a:xfrm>
            <a:prstGeom prst="rect">
              <a:avLst/>
            </a:prstGeom>
            <a:solidFill>
              <a:srgbClr val="8CAF1D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3887169" y="898655"/>
              <a:ext cx="3153489" cy="189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4500" tIns="162200" rIns="154500" bIns="162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Streamline operations for customers, orders, shipments, vehicles, drivers, routes, warehouses, and inventory.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765961" y="898655"/>
              <a:ext cx="3153489" cy="1892093"/>
            </a:xfrm>
            <a:prstGeom prst="rect">
              <a:avLst/>
            </a:prstGeom>
            <a:solidFill>
              <a:srgbClr val="18692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7765961" y="898655"/>
              <a:ext cx="3153489" cy="189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4500" tIns="162200" rIns="154500" bIns="162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Ensure seamless operations and accurate tracking.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2" name="Rectangle 30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BETWEEN DRIVER AND VEHICLE</a:t>
            </a:r>
          </a:p>
        </p:txBody>
      </p:sp>
      <p:sp>
        <p:nvSpPr>
          <p:cNvPr id="290" name="Google Shape;290;p32"/>
          <p:cNvSpPr txBox="1"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Cardinality: One and only one driver drives one or many vehicles.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Connectivity: 1:M 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4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400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0" name="Rectangle 29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/>
          <a:srcRect t="4155" b="15309"/>
          <a:stretch/>
        </p:blipFill>
        <p:spPr>
          <a:xfrm>
            <a:off x="2892512" y="643468"/>
            <a:ext cx="8138219" cy="5571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" name="Rectangle 306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BETWEEN WAREHOUSE AND INVENTORY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/>
          <a:srcRect l="2881" t="17783" r="38669" b="4115"/>
          <a:stretch/>
        </p:blipFill>
        <p:spPr>
          <a:xfrm>
            <a:off x="535110" y="2292991"/>
            <a:ext cx="4235516" cy="2023298"/>
          </a:xfrm>
          <a:prstGeom prst="rect">
            <a:avLst/>
          </a:prstGeom>
          <a:noFill/>
        </p:spPr>
      </p:pic>
      <p:sp>
        <p:nvSpPr>
          <p:cNvPr id="301" name="Google Shape;301;p34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Cardinality: One and only one warehouse stores one or many inventories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Connectivity: 1:M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BETWEEN INVENTORY AND SHIPMENT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3"/>
          <a:srcRect l="39893" t="10498"/>
          <a:stretch/>
        </p:blipFill>
        <p:spPr>
          <a:xfrm>
            <a:off x="535110" y="2177287"/>
            <a:ext cx="4235516" cy="2254706"/>
          </a:xfrm>
          <a:prstGeom prst="rect">
            <a:avLst/>
          </a:prstGeom>
          <a:noFill/>
        </p:spPr>
      </p:pic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Cardinality: One and only inventory has one or many shipments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Connectivity: 1:M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BETWEEN INVENTORY AND SHIPMENT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35799" y="627954"/>
            <a:ext cx="2834137" cy="5353373"/>
          </a:xfrm>
          <a:prstGeom prst="rect">
            <a:avLst/>
          </a:prstGeom>
          <a:noFill/>
        </p:spPr>
      </p:pic>
      <p:sp>
        <p:nvSpPr>
          <p:cNvPr id="315" name="Google Shape;315;p36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and only one administrators manages one or many warehouses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8" name="Rectangle 327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BETWEEN INVENTORY AND SHIPMENT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3"/>
          <a:srcRect t="3100"/>
          <a:stretch/>
        </p:blipFill>
        <p:spPr>
          <a:xfrm>
            <a:off x="884436" y="627954"/>
            <a:ext cx="3536863" cy="5353373"/>
          </a:xfrm>
          <a:prstGeom prst="rect">
            <a:avLst/>
          </a:prstGeom>
          <a:noFill/>
        </p:spPr>
      </p:pic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Cardinality: One and only one dispatcher dispatches one or several inventories.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Connectivity: 1:M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BETWEEN WAREHOUSE AND ROUTE</a:t>
            </a:r>
          </a:p>
        </p:txBody>
      </p:sp>
      <p:sp>
        <p:nvSpPr>
          <p:cNvPr id="329" name="Google Shape;329;p38"/>
          <p:cNvSpPr txBox="1">
            <a:spLocks noGrp="1"/>
          </p:cNvSpPr>
          <p:nvPr>
            <p:ph type="body" idx="1"/>
          </p:nvPr>
        </p:nvSpPr>
        <p:spPr>
          <a:xfrm>
            <a:off x="762000" y="4609474"/>
            <a:ext cx="3234467" cy="126329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and only one warehouse contains one or many routes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1" name="Picture 330" descr="Outdoor warehouse">
            <a:extLst>
              <a:ext uri="{FF2B5EF4-FFF2-40B4-BE49-F238E27FC236}">
                <a16:creationId xmlns:a16="http://schemas.microsoft.com/office/drawing/2014/main" id="{CE1B514A-8606-FA3A-8509-89F442642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9" r="25984"/>
          <a:stretch/>
        </p:blipFill>
        <p:spPr>
          <a:xfrm>
            <a:off x="5636219" y="815009"/>
            <a:ext cx="4669964" cy="5247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7" name="Rectangle 346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NORMALIZATION</a:t>
            </a:r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7" name="Google Shape;335;p39">
            <a:extLst>
              <a:ext uri="{FF2B5EF4-FFF2-40B4-BE49-F238E27FC236}">
                <a16:creationId xmlns:a16="http://schemas.microsoft.com/office/drawing/2014/main" id="{00EE2F6A-8CFF-70D4-DDEA-77B1DC1D88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380181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41" descr="Processeur avec des nombres binaires et un plan d'aménagement">
            <a:extLst>
              <a:ext uri="{FF2B5EF4-FFF2-40B4-BE49-F238E27FC236}">
                <a16:creationId xmlns:a16="http://schemas.microsoft.com/office/drawing/2014/main" id="{5DD20307-C86E-44BE-B6C6-4DE84B6D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250400" y="499925"/>
            <a:ext cx="11545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CREATION</a:t>
            </a:r>
          </a:p>
        </p:txBody>
      </p:sp>
      <p:graphicFrame>
        <p:nvGraphicFramePr>
          <p:cNvPr id="348" name="Google Shape;346;p41">
            <a:extLst>
              <a:ext uri="{FF2B5EF4-FFF2-40B4-BE49-F238E27FC236}">
                <a16:creationId xmlns:a16="http://schemas.microsoft.com/office/drawing/2014/main" id="{D6D6B01C-E843-4740-F2BE-D34E1FD15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493585"/>
              </p:ext>
            </p:extLst>
          </p:nvPr>
        </p:nvGraphicFramePr>
        <p:xfrm>
          <a:off x="838200" y="1825625"/>
          <a:ext cx="10515600" cy="43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Functional Requirements </a:t>
            </a:r>
            <a:endParaRPr sz="4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20217" y="3564197"/>
            <a:ext cx="12027832" cy="1792968"/>
            <a:chOff x="2299" y="948218"/>
            <a:chExt cx="12027832" cy="1792968"/>
          </a:xfrm>
        </p:grpSpPr>
        <p:sp>
          <p:nvSpPr>
            <p:cNvPr id="120" name="Google Shape;120;p15"/>
            <p:cNvSpPr/>
            <p:nvPr/>
          </p:nvSpPr>
          <p:spPr>
            <a:xfrm>
              <a:off x="293657" y="948218"/>
              <a:ext cx="911425" cy="911425"/>
            </a:xfrm>
            <a:prstGeom prst="ellipse">
              <a:avLst/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87895" y="1142456"/>
              <a:ext cx="522949" cy="52294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299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2299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CUSTOMER MANAGEMENT</a:t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049272" y="948218"/>
              <a:ext cx="911425" cy="911425"/>
            </a:xfrm>
            <a:prstGeom prst="ellipse">
              <a:avLst/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243510" y="1142456"/>
              <a:ext cx="522949" cy="52294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57915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1757915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ORDER MANAGEMENT</a:t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804887" y="948218"/>
              <a:ext cx="911425" cy="911425"/>
            </a:xfrm>
            <a:prstGeom prst="ellipse">
              <a:avLst/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99126" y="1142456"/>
              <a:ext cx="522949" cy="5229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513530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3513530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SHIPMENT TRACKING</a:t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560503" y="948218"/>
              <a:ext cx="911425" cy="911425"/>
            </a:xfrm>
            <a:prstGeom prst="ellipse">
              <a:avLst/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5754741" y="1142456"/>
              <a:ext cx="522949" cy="5229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5269145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5269145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VEHICLE AND DRIVER RECORDS</a:t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316118" y="948218"/>
              <a:ext cx="911425" cy="911425"/>
            </a:xfrm>
            <a:prstGeom prst="ellipse">
              <a:avLst/>
            </a:prstGeom>
            <a:solidFill>
              <a:srgbClr val="4E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510356" y="1142456"/>
              <a:ext cx="522949" cy="5229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024760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 txBox="1"/>
            <p:nvPr/>
          </p:nvSpPr>
          <p:spPr>
            <a:xfrm>
              <a:off x="7024760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ROUTE AND STOP PLANNING</a:t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9071733" y="948218"/>
              <a:ext cx="911425" cy="911425"/>
            </a:xfrm>
            <a:prstGeom prst="ellipse">
              <a:avLst/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9265971" y="1142456"/>
              <a:ext cx="522949" cy="5229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780376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 txBox="1"/>
            <p:nvPr/>
          </p:nvSpPr>
          <p:spPr>
            <a:xfrm>
              <a:off x="8780376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WAREHOUSE AND INVENTORY MANAGEMENT</a:t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0827348" y="948218"/>
              <a:ext cx="911425" cy="911425"/>
            </a:xfrm>
            <a:prstGeom prst="ellipse">
              <a:avLst/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1021587" y="1142456"/>
              <a:ext cx="522949" cy="5229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0535991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10535991" y="2143530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EXPENSE RECORDING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5" name="Rectangle 36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Google Shape;351;p42"/>
          <p:cNvSpPr txBox="1"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INSERTION</a:t>
            </a:r>
          </a:p>
        </p:txBody>
      </p:sp>
      <p:sp>
        <p:nvSpPr>
          <p:cNvPr id="352" name="Google Shape;352;p42"/>
          <p:cNvSpPr txBox="1">
            <a:spLocks noGrp="1"/>
          </p:cNvSpPr>
          <p:nvPr>
            <p:ph type="body" idx="1"/>
          </p:nvPr>
        </p:nvSpPr>
        <p:spPr>
          <a:xfrm>
            <a:off x="599609" y="4685288"/>
            <a:ext cx="4171994" cy="103578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Aft>
                <a:spcPts val="0"/>
              </a:spcAft>
              <a:buSzPts val="1800"/>
              <a:buNone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establishing the schema, test data is inserted (populated) into the tables. </a:t>
            </a:r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Graph on document with pen">
            <a:extLst>
              <a:ext uri="{FF2B5EF4-FFF2-40B4-BE49-F238E27FC236}">
                <a16:creationId xmlns:a16="http://schemas.microsoft.com/office/drawing/2014/main" id="{BA719EB9-3777-43FF-6CBB-0363779EF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1" r="13438" b="-2"/>
          <a:stretch/>
        </p:blipFill>
        <p:spPr>
          <a:xfrm>
            <a:off x="5938757" y="557360"/>
            <a:ext cx="5012459" cy="5632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1" name="Rectangle 3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/>
              <a:t>SETTING UP RELATIONSHIPS </a:t>
            </a: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7" name="Rectangle 3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Google Shape;358;p43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Establishing relationships between tables is critical to maintain referential integrity. 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Ensuring data consistency across the database, and operations such as updates and deletions maintain data integrity. 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0" name="Picture 359" descr="Top view of cubes connected with black lines">
            <a:extLst>
              <a:ext uri="{FF2B5EF4-FFF2-40B4-BE49-F238E27FC236}">
                <a16:creationId xmlns:a16="http://schemas.microsoft.com/office/drawing/2014/main" id="{8371F86C-FC6A-0ED3-820F-FAA836545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8" r="617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7" name="Rectangle 376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USER INTERFACE INTEGRATION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6" name="Picture 365" descr="A digital network connection">
            <a:extLst>
              <a:ext uri="{FF2B5EF4-FFF2-40B4-BE49-F238E27FC236}">
                <a16:creationId xmlns:a16="http://schemas.microsoft.com/office/drawing/2014/main" id="{4775810E-2E3B-0A50-22EE-E2AAEC1CF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1" r="26402" b="-2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364" name="Google Shape;364;p44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700"/>
              <a:t>The Shiny app is integrated with the ElephantSQL database to provide a seamless user experience. 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17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700"/>
              <a:t>This involves setting up the database connection within the Shiny app, allowing the app to perform </a:t>
            </a:r>
            <a:r>
              <a:rPr lang="en-US" sz="1700" b="1"/>
              <a:t>CRUD </a:t>
            </a:r>
            <a:r>
              <a:rPr lang="en-US" sz="1700"/>
              <a:t>(</a:t>
            </a:r>
            <a:r>
              <a:rPr lang="en-US" sz="1700" b="1"/>
              <a:t>Create, Read, Update, Delete</a:t>
            </a:r>
            <a:r>
              <a:rPr lang="en-US" sz="1700"/>
              <a:t>) operations on the database. </a:t>
            </a:r>
          </a:p>
          <a:p>
            <a:pPr marL="91440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-The Shiny app's UI components are designed to interact with the database, enabling users to log in, view data, and generate reports.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7" name="Rectangle 386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Google Shape;369;p45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DATA SECURITY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2" name="Picture 381" descr="Padlock on computer motherboard">
            <a:extLst>
              <a:ext uri="{FF2B5EF4-FFF2-40B4-BE49-F238E27FC236}">
                <a16:creationId xmlns:a16="http://schemas.microsoft.com/office/drawing/2014/main" id="{1C1866C7-8C96-B431-824E-C40B7B128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0" r="37068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370" name="Google Shape;370;p45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Implementing data security measures is crucial:</a:t>
            </a:r>
          </a:p>
          <a:p>
            <a:pPr marL="91440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-Setting up user authentication to restrict access to the database </a:t>
            </a:r>
          </a:p>
          <a:p>
            <a:pPr marL="9144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8" name="Rectangle 39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Google Shape;375;p46"/>
          <p:cNvSpPr txBox="1"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PERFORMANCE OPTIMIZATION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4" name="Rectangle 40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6" name="Google Shape;376;p46">
            <a:extLst>
              <a:ext uri="{FF2B5EF4-FFF2-40B4-BE49-F238E27FC236}">
                <a16:creationId xmlns:a16="http://schemas.microsoft.com/office/drawing/2014/main" id="{F2B2A493-3286-8355-5C9A-FC8A6EA410DC}"/>
              </a:ext>
            </a:extLst>
          </p:cNvPr>
          <p:cNvGraphicFramePr/>
          <p:nvPr/>
        </p:nvGraphicFramePr>
        <p:xfrm>
          <a:off x="793660" y="2599509"/>
          <a:ext cx="10143668" cy="343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64" name="Arc 106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REPORTING &amp; ANALYTICS</a:t>
            </a:r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318E1E-4266-B6AD-ECBB-9159C52C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289854"/>
            <a:ext cx="4777381" cy="410854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Google Shape;382;p47">
            <a:extLst>
              <a:ext uri="{FF2B5EF4-FFF2-40B4-BE49-F238E27FC236}">
                <a16:creationId xmlns:a16="http://schemas.microsoft.com/office/drawing/2014/main" id="{07C3D989-E892-BF5E-0C45-AF9FD5C75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480985"/>
              </p:ext>
            </p:extLst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0" name="Rectangle 419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CONCLUSION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" name="Picture 408" descr="A 3D pattern of ring shapes connected by lines">
            <a:extLst>
              <a:ext uri="{FF2B5EF4-FFF2-40B4-BE49-F238E27FC236}">
                <a16:creationId xmlns:a16="http://schemas.microsoft.com/office/drawing/2014/main" id="{23FF1128-BA97-AB7A-6AC6-450305297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6" r="45940" b="1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Implementing the Transportation Management System (TMS) project successfully addressed the challenges of data integrity, user authentication, and seamless integration with a Shiny application</a:t>
            </a:r>
          </a:p>
          <a:p>
            <a:pPr marL="114300" indent="0">
              <a:buNone/>
            </a:pPr>
            <a:endParaRPr lang="en-US" sz="20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The database schema was meticulously designed to enforce referential integrity through primary and foreign key constraints, ensuring consistent and accurate data management.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CONCLUSION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6" name="Picture 395" descr="A 3D pattern of ring shapes connected by lines">
            <a:extLst>
              <a:ext uri="{FF2B5EF4-FFF2-40B4-BE49-F238E27FC236}">
                <a16:creationId xmlns:a16="http://schemas.microsoft.com/office/drawing/2014/main" id="{96B57DDA-BA7E-5325-4EB9-869374814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6" r="45940" b="1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394" name="Google Shape;394;p49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700"/>
              <a:t>The integration of the PostgreSQL database with the Shiny app provided a user-friendly interface, allowing for effective CRUD operations and real-time data interaction. 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17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700"/>
              <a:t>In conclusion, the project demonstrated the robustness and scalability of the TMS, providing a solid foundation for optimizing transportation logistics through advanced database design and user-friendly application interfaces.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Google Shape;405;p51"/>
          <p:cNvSpPr txBox="1"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FUTURE WORK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24F85A16-E2F9-3E3B-77E4-CB0E551E6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6" r="44440" b="1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406" name="Google Shape;406;p51"/>
          <p:cNvSpPr txBox="1">
            <a:spLocks noGrp="1"/>
          </p:cNvSpPr>
          <p:nvPr>
            <p:ph type="body" idx="1"/>
          </p:nvPr>
        </p:nvSpPr>
        <p:spPr>
          <a:xfrm>
            <a:off x="5766262" y="2620641"/>
            <a:ext cx="5837750" cy="302370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Future work will focus on enhancing data security by implementing encryption for sensitive information both at rest and in transit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Scalability improvements will involve optimizing the database and application architecture to support both horizontal and vertical scaling.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User experience enhancements will be a continuous effort involving ongoing improvements to the Shiny app interface based on user feedback which would enhance usability and functionality.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6A06E-9040-3C0C-D435-7A6F3172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 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machine with a question mark&#10;&#10;Description automatically generated">
            <a:extLst>
              <a:ext uri="{FF2B5EF4-FFF2-40B4-BE49-F238E27FC236}">
                <a16:creationId xmlns:a16="http://schemas.microsoft.com/office/drawing/2014/main" id="{FD6AA09F-F509-6E1B-B45D-2470F83F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Non-Functional Requirements </a:t>
            </a:r>
            <a:endParaRPr sz="4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1644768" y="2616063"/>
            <a:ext cx="8926403" cy="3689236"/>
            <a:chOff x="1000712" y="84"/>
            <a:chExt cx="8926403" cy="3689236"/>
          </a:xfrm>
        </p:grpSpPr>
        <p:sp>
          <p:nvSpPr>
            <p:cNvPr id="158" name="Google Shape;158;p16"/>
            <p:cNvSpPr/>
            <p:nvPr/>
          </p:nvSpPr>
          <p:spPr>
            <a:xfrm>
              <a:off x="3578798" y="728330"/>
              <a:ext cx="56277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3845350" y="771083"/>
              <a:ext cx="29668" cy="5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000712" y="84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1000712" y="84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6752057" y="728330"/>
              <a:ext cx="56277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7018609" y="771083"/>
              <a:ext cx="29668" cy="5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173971" y="84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4173971" y="84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Integrity and Security</a:t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290655" y="1546215"/>
              <a:ext cx="6346518" cy="5627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3646"/>
                  </a:lnTo>
                  <a:lnTo>
                    <a:pt x="0" y="63646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5304559" y="1824635"/>
              <a:ext cx="318709" cy="5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347230" y="84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7347230" y="84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Usability</a:t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578798" y="2869634"/>
              <a:ext cx="56277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3845350" y="2912388"/>
              <a:ext cx="29668" cy="5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1000712" y="2141389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1000712" y="2141389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Performance</a:t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6752057" y="2869634"/>
              <a:ext cx="56277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7018609" y="2912388"/>
              <a:ext cx="29668" cy="5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173971" y="2141389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4173971" y="2141389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347230" y="2141389"/>
              <a:ext cx="2579885" cy="1547931"/>
            </a:xfrm>
            <a:prstGeom prst="rect">
              <a:avLst/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7347230" y="2141389"/>
              <a:ext cx="2579885" cy="1547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6400" tIns="132675" rIns="126400" bIns="132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Compliance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/>
              <a:t>Business Rule Part 1: Business Rules Overview</a:t>
            </a:r>
            <a:endParaRPr sz="4100"/>
          </a:p>
        </p:txBody>
      </p:sp>
      <p:sp>
        <p:nvSpPr>
          <p:cNvPr id="186" name="Google Shape;186;p17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 b="1"/>
              <a:t>Customer to Orders: </a:t>
            </a:r>
            <a:r>
              <a:rPr lang="en-US" sz="1300"/>
              <a:t>A customer can place zero to multiple orders, establishing an optional one-to-many relationship between customers and orders. Conversely, each order must be associated with a single customer, making this relationship mandatory.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 b="1"/>
              <a:t>Shipment and Expenses: </a:t>
            </a:r>
            <a:r>
              <a:rPr lang="en-US" sz="1300"/>
              <a:t>A shipment can incur multiple expenses, establishing an optional one-to-many relationship between shipments and expenses. Conversely, each expense must be linked to a single shipment, making this relationship mandatory for the expense side.</a:t>
            </a:r>
            <a:endParaRPr sz="13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 b="1"/>
              <a:t>Person Role Assignment:</a:t>
            </a:r>
            <a:r>
              <a:rPr lang="en-US" sz="1300"/>
              <a:t> A person is a (Driver, Administrator, Dispatcher, or Customer), indicated by Role attribute  in the </a:t>
            </a:r>
            <a:r>
              <a:rPr lang="en-US" sz="1300"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300"/>
              <a:t> table (</a:t>
            </a:r>
            <a:r>
              <a:rPr lang="en-US" sz="1300"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US" sz="1300"/>
              <a:t>, </a:t>
            </a:r>
            <a:r>
              <a:rPr lang="en-US" sz="1300">
                <a:latin typeface="Consolas"/>
                <a:ea typeface="Consolas"/>
                <a:cs typeface="Consolas"/>
                <a:sym typeface="Consolas"/>
              </a:rPr>
              <a:t>Administrator</a:t>
            </a:r>
            <a:r>
              <a:rPr lang="en-US" sz="1300"/>
              <a:t>, </a:t>
            </a:r>
            <a:r>
              <a:rPr lang="en-US" sz="1300">
                <a:latin typeface="Consolas"/>
                <a:ea typeface="Consolas"/>
                <a:cs typeface="Consolas"/>
                <a:sym typeface="Consolas"/>
              </a:rPr>
              <a:t>Dispatcher</a:t>
            </a:r>
            <a:r>
              <a:rPr lang="en-US" sz="1300"/>
              <a:t>, </a:t>
            </a:r>
            <a:r>
              <a:rPr lang="en-US" sz="1300">
                <a:latin typeface="Consolas"/>
                <a:ea typeface="Consolas"/>
                <a:cs typeface="Consolas"/>
                <a:sym typeface="Consolas"/>
              </a:rPr>
              <a:t>Customer</a:t>
            </a:r>
            <a:r>
              <a:rPr lang="en-US" sz="1300"/>
              <a:t>), enforcing a total completeness and disjoint constraint.</a:t>
            </a:r>
            <a:endParaRPr/>
          </a:p>
          <a:p>
            <a:pPr marL="228600" lvl="0" indent="-146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300" b="1"/>
          </a:p>
          <a:p>
            <a:pPr marL="228600" lvl="0" indent="-146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300"/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 l="11600" r="3949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/>
              <a:t>Business Rule Part 2: Shipment and Vehicle Management</a:t>
            </a: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1"/>
              <a:t>Shipment to Stops: </a:t>
            </a:r>
            <a:r>
              <a:rPr lang="en-US" sz="1100"/>
              <a:t>Each shipment can include multiple stops along its route, establishing a mandatory one-to-many relationship between shipments and stops. Conversely, each stop must be associated with a single shipment, making this relationship mandatory.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1"/>
              <a:t>Vehicle to Shipments: </a:t>
            </a:r>
            <a:r>
              <a:rPr lang="en-US" sz="1100"/>
              <a:t>A vehicle is capable of transporting multiple shipments at any given time, forming a mandatory one-to-many relationship between vehicles and shipments. Conversely, each shipment must be transported by a single vehicle, making this relationship mandatory.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1"/>
              <a:t>Vehicle and Driver Assignment: </a:t>
            </a:r>
            <a:r>
              <a:rPr lang="en-US" sz="1100"/>
              <a:t>Each driver can be assigned to zero to multiple vehicle, establishing a one-to-many relationship. Conversely, each vehicle must have at least one driver assigned (mandatory), but a driver might not always be assigned to a vehicle (optional).</a:t>
            </a:r>
            <a:endParaRPr sz="1100"/>
          </a:p>
          <a:p>
            <a:pPr marL="685800" lvl="1" indent="-158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/>
          </a:p>
          <a:p>
            <a:pPr marL="228600" lvl="0" indent="-158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b="1"/>
          </a:p>
          <a:p>
            <a:pPr marL="228600" lvl="0" indent="-158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/>
          </a:p>
        </p:txBody>
      </p:sp>
      <p:pic>
        <p:nvPicPr>
          <p:cNvPr id="195" name="Google Shape;195;p18" descr="Boxes and roller conveyor"/>
          <p:cNvPicPr preferRelativeResize="0"/>
          <p:nvPr/>
        </p:nvPicPr>
        <p:blipFill rotWithShape="1">
          <a:blip r:embed="rId3">
            <a:alphaModFix/>
          </a:blip>
          <a:srcRect l="13199" r="2159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/>
              <a:t>Business Rule Part 3: Inventory and Route Management</a:t>
            </a:r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b="1"/>
              <a:t>Inventory and Warehouse: </a:t>
            </a:r>
            <a:r>
              <a:rPr lang="en-US" sz="1400"/>
              <a:t>Inventory items are stored in warehouses, creating a mandatory one-to-many relationship between warehouses and inventory items. Conversely, each inventory item must be stored in a single warehouse, making this relationship mandatory.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 b="1"/>
              <a:t>Order to Shipments: </a:t>
            </a:r>
            <a:r>
              <a:rPr lang="en-US" sz="1300"/>
              <a:t>Each order can result in a shipment, forming a optional one-to-many relationship between orders and shipments. Conversely, each shipment must be result from a order, making this relationship mandatory.</a:t>
            </a: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b="1"/>
              <a:t>Routes and Stops: </a:t>
            </a:r>
            <a:r>
              <a:rPr lang="en-US" sz="1400"/>
              <a:t>Each route can include multiple stops, forming a mandatory one-to-many relationship between routes and stops. Conversely, each stop must be part of a single route, making this relationship mandatory.</a:t>
            </a:r>
            <a:endParaRPr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203" name="Google Shape;203;p19" descr="Boxes On Rack In Warehouse"/>
          <p:cNvPicPr preferRelativeResize="0"/>
          <p:nvPr/>
        </p:nvPicPr>
        <p:blipFill rotWithShape="1">
          <a:blip r:embed="rId3">
            <a:alphaModFix/>
          </a:blip>
          <a:srcRect l="25354" r="1660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Assumptions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7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/>
              <a:t>User and Role Management: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Each user has a unique UserID with specific roles (Customer, Driver, Administrator, Dispatcher) determining access and permissions.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User credentials (Username and Password) are securely stored and managed.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/>
              <a:t>Data Integrity and Schema Design: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Primary keys and foreign key constraints ensure data integrity.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Database schema in Third Normal Form (3NF) to eliminate redundancy.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Tables for users, customers, warehouses, inventory, administrators, drivers, dispatchers, orders, shipments, stops, routes, and vehicles with initial data for testing.</a:t>
            </a:r>
            <a:endParaRPr sz="1700" b="1"/>
          </a:p>
        </p:txBody>
      </p:sp>
      <p:pic>
        <p:nvPicPr>
          <p:cNvPr id="211" name="Google Shape;211;p20" descr="Large truck on a highway"/>
          <p:cNvPicPr preferRelativeResize="0"/>
          <p:nvPr/>
        </p:nvPicPr>
        <p:blipFill rotWithShape="1">
          <a:blip r:embed="rId3">
            <a:alphaModFix/>
          </a:blip>
          <a:srcRect l="28254" r="1392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Assumptions</a:t>
            </a: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b="1"/>
              <a:t>Performance and Security: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Indexing on frequently queried columns for optimized data retrieval.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User authentication for secure access, with compliance to data protection regulations.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/>
              <a:t>Scalability and Data Quality: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Accurate and consistent data entry with regular validation checks.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System designed to scale for future growth in users, orders, and vehicles, supporting real-time operations like tracking shipments and updating inventory.</a:t>
            </a:r>
            <a:endParaRPr sz="1600" b="1"/>
          </a:p>
          <a:p>
            <a:pPr marL="228600" lvl="0" indent="-127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</p:txBody>
      </p:sp>
      <p:pic>
        <p:nvPicPr>
          <p:cNvPr id="219" name="Google Shape;219;p21" descr="Large truck on a highway"/>
          <p:cNvPicPr preferRelativeResize="0"/>
          <p:nvPr/>
        </p:nvPicPr>
        <p:blipFill rotWithShape="1">
          <a:blip r:embed="rId3">
            <a:alphaModFix/>
          </a:blip>
          <a:srcRect l="28254" r="1392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6482113B5DF4A9042981B74DAEDDD" ma:contentTypeVersion="11" ma:contentTypeDescription="Create a new document." ma:contentTypeScope="" ma:versionID="2bb652c043c8afefd88647c8310eb28b">
  <xsd:schema xmlns:xsd="http://www.w3.org/2001/XMLSchema" xmlns:xs="http://www.w3.org/2001/XMLSchema" xmlns:p="http://schemas.microsoft.com/office/2006/metadata/properties" xmlns:ns2="ba42452e-5b19-47f3-89ac-ef1811b5a308" xmlns:ns3="42a5181b-1fea-46dd-9b1a-bfa15c91487a" targetNamespace="http://schemas.microsoft.com/office/2006/metadata/properties" ma:root="true" ma:fieldsID="c0079a071aa8af7b21d88793bb55a901" ns2:_="" ns3:_="">
    <xsd:import namespace="ba42452e-5b19-47f3-89ac-ef1811b5a308"/>
    <xsd:import namespace="42a5181b-1fea-46dd-9b1a-bfa15c914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42452e-5b19-47f3-89ac-ef1811b5a3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d985873-018b-4e02-bc43-dde250ceec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5181b-1fea-46dd-9b1a-bfa15c91487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a93f8b7-aabb-4f9a-a09f-5bfeb21ebe93}" ma:internalName="TaxCatchAll" ma:showField="CatchAllData" ma:web="42a5181b-1fea-46dd-9b1a-bfa15c9148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D669CF-13D7-4636-96C0-B01B8BFC87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8DB6F-17A8-4C4E-9A16-C557388258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42452e-5b19-47f3-89ac-ef1811b5a308"/>
    <ds:schemaRef ds:uri="42a5181b-1fea-46dd-9b1a-bfa15c914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Microsoft Office PowerPoint</Application>
  <PresentationFormat>Widescreen</PresentationFormat>
  <Paragraphs>144</Paragraphs>
  <Slides>39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Transportation Management System Database Design</vt:lpstr>
      <vt:lpstr>Purpose of the Transportation Management System Database</vt:lpstr>
      <vt:lpstr>Functional Requirements  </vt:lpstr>
      <vt:lpstr>Non-Functional Requirements  </vt:lpstr>
      <vt:lpstr>Business Rule Part 1: Business Rules Overview</vt:lpstr>
      <vt:lpstr>Business Rule Part 2: Shipment and Vehicle Management</vt:lpstr>
      <vt:lpstr>Business Rule Part 3: Inventory and Route Management</vt:lpstr>
      <vt:lpstr>Assumptions</vt:lpstr>
      <vt:lpstr>Assumptions</vt:lpstr>
      <vt:lpstr>ERD OVERVIEW   </vt:lpstr>
      <vt:lpstr>Entities</vt:lpstr>
      <vt:lpstr>SPECIALIZATION HIERARCHY</vt:lpstr>
      <vt:lpstr>PowerPoint Presentation</vt:lpstr>
      <vt:lpstr>CARDINALITIES AND CONNECTIVITIES</vt:lpstr>
      <vt:lpstr>BETWEEN CUSTOMER AND ORDER</vt:lpstr>
      <vt:lpstr>BETWEEN ORDER AND SHIPMENT</vt:lpstr>
      <vt:lpstr>BETWEEN SHIPMENT AND STOP</vt:lpstr>
      <vt:lpstr>BETWEEN SHIPMENT AND VEHICLE</vt:lpstr>
      <vt:lpstr>BETWEEN STOP AND ROUTE</vt:lpstr>
      <vt:lpstr>BETWEEN DRIVER AND VEHICLE</vt:lpstr>
      <vt:lpstr>PowerPoint Presentation</vt:lpstr>
      <vt:lpstr>BETWEEN WAREHOUSE AND INVENTORY</vt:lpstr>
      <vt:lpstr>BETWEEN INVENTORY AND SHIPMENT</vt:lpstr>
      <vt:lpstr>BETWEEN INVENTORY AND SHIPMENT</vt:lpstr>
      <vt:lpstr>BETWEEN INVENTORY AND SHIPMENT</vt:lpstr>
      <vt:lpstr>BETWEEN WAREHOUSE AND ROUTE</vt:lpstr>
      <vt:lpstr>NORMALIZATION</vt:lpstr>
      <vt:lpstr>IMPLEMENTATION</vt:lpstr>
      <vt:lpstr>DATABASE CREATION</vt:lpstr>
      <vt:lpstr>DATABASE INSERTION</vt:lpstr>
      <vt:lpstr>SETTING UP RELATIONSHIPS </vt:lpstr>
      <vt:lpstr>USER INTERFACE INTEGRATION</vt:lpstr>
      <vt:lpstr>DATA SECURITY</vt:lpstr>
      <vt:lpstr>PERFORMANCE OPTIMIZATION</vt:lpstr>
      <vt:lpstr>REPORTING &amp; ANALYTICS</vt:lpstr>
      <vt:lpstr>CONCLUSION</vt:lpstr>
      <vt:lpstr>CONCLUSION</vt:lpstr>
      <vt:lpstr>FUTURE WORK</vt:lpstr>
      <vt:lpstr>Questions?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Management System Database Design</dc:title>
  <cp:lastModifiedBy>Zheng, Zhi</cp:lastModifiedBy>
  <cp:revision>15</cp:revision>
  <dcterms:modified xsi:type="dcterms:W3CDTF">2024-06-18T14:53:43Z</dcterms:modified>
</cp:coreProperties>
</file>